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3" autoAdjust="0"/>
  </p:normalViewPr>
  <p:slideViewPr>
    <p:cSldViewPr snapToGrid="0" showGuides="1">
      <p:cViewPr varScale="1">
        <p:scale>
          <a:sx n="118" d="100"/>
          <a:sy n="118" d="100"/>
        </p:scale>
        <p:origin x="108" y="19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Buxton" userId="9fffca5b-c598-48c8-b30e-ae4389746c6e" providerId="ADAL" clId="{56C89CC3-7D2F-488D-B06E-ADA66E42E061}"/>
    <pc:docChg chg="custSel modSld">
      <pc:chgData name="Edward Buxton" userId="9fffca5b-c598-48c8-b30e-ae4389746c6e" providerId="ADAL" clId="{56C89CC3-7D2F-488D-B06E-ADA66E42E061}" dt="2026-10-26T09:11:34.877" v="95"/>
      <pc:docMkLst>
        <pc:docMk/>
      </pc:docMkLst>
      <pc:sldChg chg="modSp mod">
        <pc:chgData name="Edward Buxton" userId="9fffca5b-c598-48c8-b30e-ae4389746c6e" providerId="ADAL" clId="{56C89CC3-7D2F-488D-B06E-ADA66E42E061}" dt="2026-10-26T08:48:39.160" v="2"/>
        <pc:sldMkLst>
          <pc:docMk/>
          <pc:sldMk cId="459961790" sldId="256"/>
        </pc:sldMkLst>
        <pc:spChg chg="mod">
          <ac:chgData name="Edward Buxton" userId="9fffca5b-c598-48c8-b30e-ae4389746c6e" providerId="ADAL" clId="{56C89CC3-7D2F-488D-B06E-ADA66E42E061}" dt="2026-10-26T08:48:26.349" v="1" actId="20577"/>
          <ac:spMkLst>
            <pc:docMk/>
            <pc:sldMk cId="459961790" sldId="256"/>
            <ac:spMk id="2" creationId="{3B7E4C00-4F3C-F90F-3746-FC69232F2F66}"/>
          </ac:spMkLst>
        </pc:spChg>
        <pc:spChg chg="mod">
          <ac:chgData name="Edward Buxton" userId="9fffca5b-c598-48c8-b30e-ae4389746c6e" providerId="ADAL" clId="{56C89CC3-7D2F-488D-B06E-ADA66E42E061}" dt="2026-10-26T08:48:39.160" v="2"/>
          <ac:spMkLst>
            <pc:docMk/>
            <pc:sldMk cId="459961790" sldId="256"/>
            <ac:spMk id="3" creationId="{290F1F69-FCF4-D099-C2F6-9E3AFCD0F7CA}"/>
          </ac:spMkLst>
        </pc:spChg>
      </pc:sldChg>
      <pc:sldChg chg="modSp mod">
        <pc:chgData name="Edward Buxton" userId="9fffca5b-c598-48c8-b30e-ae4389746c6e" providerId="ADAL" clId="{56C89CC3-7D2F-488D-B06E-ADA66E42E061}" dt="2026-10-26T09:11:34.877" v="95"/>
        <pc:sldMkLst>
          <pc:docMk/>
          <pc:sldMk cId="2492203079" sldId="257"/>
        </pc:sldMkLst>
        <pc:spChg chg="mod">
          <ac:chgData name="Edward Buxton" userId="9fffca5b-c598-48c8-b30e-ae4389746c6e" providerId="ADAL" clId="{56C89CC3-7D2F-488D-B06E-ADA66E42E061}" dt="2026-10-26T09:11:34.877" v="95"/>
          <ac:spMkLst>
            <pc:docMk/>
            <pc:sldMk cId="2492203079" sldId="257"/>
            <ac:spMk id="3" creationId="{A89D33CC-B2DC-0408-C4B2-D617AAC0E112}"/>
          </ac:spMkLst>
        </pc:spChg>
        <pc:spChg chg="mod">
          <ac:chgData name="Edward Buxton" userId="9fffca5b-c598-48c8-b30e-ae4389746c6e" providerId="ADAL" clId="{56C89CC3-7D2F-488D-B06E-ADA66E42E061}" dt="2026-10-26T08:49:19.579" v="6"/>
          <ac:spMkLst>
            <pc:docMk/>
            <pc:sldMk cId="2492203079" sldId="257"/>
            <ac:spMk id="4" creationId="{CCA27896-A883-D04F-AB7B-408712C31F2F}"/>
          </ac:spMkLst>
        </pc:spChg>
        <pc:spChg chg="mod">
          <ac:chgData name="Edward Buxton" userId="9fffca5b-c598-48c8-b30e-ae4389746c6e" providerId="ADAL" clId="{56C89CC3-7D2F-488D-B06E-ADA66E42E061}" dt="2026-10-26T08:49:33.554" v="7"/>
          <ac:spMkLst>
            <pc:docMk/>
            <pc:sldMk cId="2492203079" sldId="257"/>
            <ac:spMk id="14" creationId="{EB997F96-A206-834C-014D-0250CAC8E132}"/>
          </ac:spMkLst>
        </pc:spChg>
      </pc:sldChg>
      <pc:sldChg chg="modSp mod">
        <pc:chgData name="Edward Buxton" userId="9fffca5b-c598-48c8-b30e-ae4389746c6e" providerId="ADAL" clId="{56C89CC3-7D2F-488D-B06E-ADA66E42E061}" dt="2026-10-26T08:50:37.676" v="16" actId="1076"/>
        <pc:sldMkLst>
          <pc:docMk/>
          <pc:sldMk cId="2631664161" sldId="258"/>
        </pc:sldMkLst>
        <pc:spChg chg="mod">
          <ac:chgData name="Edward Buxton" userId="9fffca5b-c598-48c8-b30e-ae4389746c6e" providerId="ADAL" clId="{56C89CC3-7D2F-488D-B06E-ADA66E42E061}" dt="2026-10-26T08:49:50.265" v="8"/>
          <ac:spMkLst>
            <pc:docMk/>
            <pc:sldMk cId="2631664161" sldId="258"/>
            <ac:spMk id="5" creationId="{7CFEBCED-E111-5618-E32A-128282036029}"/>
          </ac:spMkLst>
        </pc:spChg>
        <pc:spChg chg="mod">
          <ac:chgData name="Edward Buxton" userId="9fffca5b-c598-48c8-b30e-ae4389746c6e" providerId="ADAL" clId="{56C89CC3-7D2F-488D-B06E-ADA66E42E061}" dt="2026-10-26T08:50:03.138" v="11" actId="313"/>
          <ac:spMkLst>
            <pc:docMk/>
            <pc:sldMk cId="2631664161" sldId="258"/>
            <ac:spMk id="12" creationId="{37FFC359-FE08-9974-952E-6C03F64F68A8}"/>
          </ac:spMkLst>
        </pc:spChg>
        <pc:spChg chg="mod">
          <ac:chgData name="Edward Buxton" userId="9fffca5b-c598-48c8-b30e-ae4389746c6e" providerId="ADAL" clId="{56C89CC3-7D2F-488D-B06E-ADA66E42E061}" dt="2026-10-26T08:50:18.170" v="13" actId="20577"/>
          <ac:spMkLst>
            <pc:docMk/>
            <pc:sldMk cId="2631664161" sldId="258"/>
            <ac:spMk id="15" creationId="{6436F23E-B0D4-F240-D863-A1F659030333}"/>
          </ac:spMkLst>
        </pc:spChg>
        <pc:spChg chg="mod">
          <ac:chgData name="Edward Buxton" userId="9fffca5b-c598-48c8-b30e-ae4389746c6e" providerId="ADAL" clId="{56C89CC3-7D2F-488D-B06E-ADA66E42E061}" dt="2026-10-26T08:50:37.676" v="16" actId="1076"/>
          <ac:spMkLst>
            <pc:docMk/>
            <pc:sldMk cId="2631664161" sldId="258"/>
            <ac:spMk id="21" creationId="{D84C4946-6425-40A8-C221-DA888EF28D12}"/>
          </ac:spMkLst>
        </pc:spChg>
      </pc:sldChg>
      <pc:sldChg chg="modSp mod">
        <pc:chgData name="Edward Buxton" userId="9fffca5b-c598-48c8-b30e-ae4389746c6e" providerId="ADAL" clId="{56C89CC3-7D2F-488D-B06E-ADA66E42E061}" dt="2026-10-26T08:51:56.537" v="23"/>
        <pc:sldMkLst>
          <pc:docMk/>
          <pc:sldMk cId="3357937514" sldId="259"/>
        </pc:sldMkLst>
        <pc:spChg chg="mod">
          <ac:chgData name="Edward Buxton" userId="9fffca5b-c598-48c8-b30e-ae4389746c6e" providerId="ADAL" clId="{56C89CC3-7D2F-488D-B06E-ADA66E42E061}" dt="2026-10-26T08:50:56.605" v="19" actId="14100"/>
          <ac:spMkLst>
            <pc:docMk/>
            <pc:sldMk cId="3357937514" sldId="259"/>
            <ac:spMk id="8" creationId="{208BE88D-8998-6701-C569-9B230004C9CF}"/>
          </ac:spMkLst>
        </pc:spChg>
        <pc:spChg chg="mod">
          <ac:chgData name="Edward Buxton" userId="9fffca5b-c598-48c8-b30e-ae4389746c6e" providerId="ADAL" clId="{56C89CC3-7D2F-488D-B06E-ADA66E42E061}" dt="2026-10-26T08:51:12.507" v="20"/>
          <ac:spMkLst>
            <pc:docMk/>
            <pc:sldMk cId="3357937514" sldId="259"/>
            <ac:spMk id="19" creationId="{58F767D9-4EB8-E08C-78D9-93F074EA5EC6}"/>
          </ac:spMkLst>
        </pc:spChg>
        <pc:spChg chg="mod">
          <ac:chgData name="Edward Buxton" userId="9fffca5b-c598-48c8-b30e-ae4389746c6e" providerId="ADAL" clId="{56C89CC3-7D2F-488D-B06E-ADA66E42E061}" dt="2026-10-26T08:51:32.861" v="21"/>
          <ac:spMkLst>
            <pc:docMk/>
            <pc:sldMk cId="3357937514" sldId="259"/>
            <ac:spMk id="21" creationId="{958A6F75-E675-24AB-B816-CB202E67DE8B}"/>
          </ac:spMkLst>
        </pc:spChg>
        <pc:spChg chg="mod">
          <ac:chgData name="Edward Buxton" userId="9fffca5b-c598-48c8-b30e-ae4389746c6e" providerId="ADAL" clId="{56C89CC3-7D2F-488D-B06E-ADA66E42E061}" dt="2026-10-26T08:51:45.282" v="22"/>
          <ac:spMkLst>
            <pc:docMk/>
            <pc:sldMk cId="3357937514" sldId="259"/>
            <ac:spMk id="23" creationId="{D98A7F4F-FFCA-B2F7-FD7A-9C3DB908C09E}"/>
          </ac:spMkLst>
        </pc:spChg>
        <pc:spChg chg="mod">
          <ac:chgData name="Edward Buxton" userId="9fffca5b-c598-48c8-b30e-ae4389746c6e" providerId="ADAL" clId="{56C89CC3-7D2F-488D-B06E-ADA66E42E061}" dt="2026-10-26T08:51:56.537" v="23"/>
          <ac:spMkLst>
            <pc:docMk/>
            <pc:sldMk cId="3357937514" sldId="259"/>
            <ac:spMk id="25" creationId="{187B56F3-2EC7-C5F6-A404-2005C9A5E9B9}"/>
          </ac:spMkLst>
        </pc:spChg>
      </pc:sldChg>
      <pc:sldChg chg="modSp mod">
        <pc:chgData name="Edward Buxton" userId="9fffca5b-c598-48c8-b30e-ae4389746c6e" providerId="ADAL" clId="{56C89CC3-7D2F-488D-B06E-ADA66E42E061}" dt="2026-10-26T08:53:14.935" v="31"/>
        <pc:sldMkLst>
          <pc:docMk/>
          <pc:sldMk cId="1434135405" sldId="260"/>
        </pc:sldMkLst>
        <pc:spChg chg="mod">
          <ac:chgData name="Edward Buxton" userId="9fffca5b-c598-48c8-b30e-ae4389746c6e" providerId="ADAL" clId="{56C89CC3-7D2F-488D-B06E-ADA66E42E061}" dt="2026-10-26T08:52:25.910" v="26" actId="1076"/>
          <ac:spMkLst>
            <pc:docMk/>
            <pc:sldMk cId="1434135405" sldId="260"/>
            <ac:spMk id="8" creationId="{AB6F650A-127F-ADAD-7117-9CBBEC66A136}"/>
          </ac:spMkLst>
        </pc:spChg>
        <pc:spChg chg="mod">
          <ac:chgData name="Edward Buxton" userId="9fffca5b-c598-48c8-b30e-ae4389746c6e" providerId="ADAL" clId="{56C89CC3-7D2F-488D-B06E-ADA66E42E061}" dt="2026-10-26T08:52:36.634" v="27"/>
          <ac:spMkLst>
            <pc:docMk/>
            <pc:sldMk cId="1434135405" sldId="260"/>
            <ac:spMk id="19" creationId="{E5201B70-A505-1A26-40BC-4CBF5FB61097}"/>
          </ac:spMkLst>
        </pc:spChg>
        <pc:spChg chg="mod">
          <ac:chgData name="Edward Buxton" userId="9fffca5b-c598-48c8-b30e-ae4389746c6e" providerId="ADAL" clId="{56C89CC3-7D2F-488D-B06E-ADA66E42E061}" dt="2026-10-26T08:52:45.984" v="28"/>
          <ac:spMkLst>
            <pc:docMk/>
            <pc:sldMk cId="1434135405" sldId="260"/>
            <ac:spMk id="21" creationId="{751B2491-C98A-300D-00D5-BC890920DF42}"/>
          </ac:spMkLst>
        </pc:spChg>
        <pc:spChg chg="mod">
          <ac:chgData name="Edward Buxton" userId="9fffca5b-c598-48c8-b30e-ae4389746c6e" providerId="ADAL" clId="{56C89CC3-7D2F-488D-B06E-ADA66E42E061}" dt="2026-10-26T08:53:01.684" v="30" actId="1076"/>
          <ac:spMkLst>
            <pc:docMk/>
            <pc:sldMk cId="1434135405" sldId="260"/>
            <ac:spMk id="23" creationId="{A1649229-27E3-7F73-A909-16593ED20FE0}"/>
          </ac:spMkLst>
        </pc:spChg>
        <pc:spChg chg="mod">
          <ac:chgData name="Edward Buxton" userId="9fffca5b-c598-48c8-b30e-ae4389746c6e" providerId="ADAL" clId="{56C89CC3-7D2F-488D-B06E-ADA66E42E061}" dt="2026-10-26T08:53:14.935" v="31"/>
          <ac:spMkLst>
            <pc:docMk/>
            <pc:sldMk cId="1434135405" sldId="260"/>
            <ac:spMk id="25" creationId="{6CFCC5AA-9B04-D818-8E9E-056E11BE02E8}"/>
          </ac:spMkLst>
        </pc:spChg>
      </pc:sldChg>
      <pc:sldChg chg="modSp mod">
        <pc:chgData name="Edward Buxton" userId="9fffca5b-c598-48c8-b30e-ae4389746c6e" providerId="ADAL" clId="{56C89CC3-7D2F-488D-B06E-ADA66E42E061}" dt="2026-10-26T08:54:30.135" v="42"/>
        <pc:sldMkLst>
          <pc:docMk/>
          <pc:sldMk cId="3842020941" sldId="261"/>
        </pc:sldMkLst>
        <pc:spChg chg="mod">
          <ac:chgData name="Edward Buxton" userId="9fffca5b-c598-48c8-b30e-ae4389746c6e" providerId="ADAL" clId="{56C89CC3-7D2F-488D-B06E-ADA66E42E061}" dt="2026-10-26T08:53:42.775" v="36" actId="1076"/>
          <ac:spMkLst>
            <pc:docMk/>
            <pc:sldMk cId="3842020941" sldId="261"/>
            <ac:spMk id="8" creationId="{81732CDF-AA03-3B8A-AE1C-53F805A0DA86}"/>
          </ac:spMkLst>
        </pc:spChg>
        <pc:spChg chg="mod">
          <ac:chgData name="Edward Buxton" userId="9fffca5b-c598-48c8-b30e-ae4389746c6e" providerId="ADAL" clId="{56C89CC3-7D2F-488D-B06E-ADA66E42E061}" dt="2026-10-26T08:54:09.440" v="40" actId="1076"/>
          <ac:spMkLst>
            <pc:docMk/>
            <pc:sldMk cId="3842020941" sldId="261"/>
            <ac:spMk id="19" creationId="{EE6CEEEA-217F-348F-13F5-99B9988D0DA3}"/>
          </ac:spMkLst>
        </pc:spChg>
        <pc:spChg chg="mod">
          <ac:chgData name="Edward Buxton" userId="9fffca5b-c598-48c8-b30e-ae4389746c6e" providerId="ADAL" clId="{56C89CC3-7D2F-488D-B06E-ADA66E42E061}" dt="2026-10-26T08:54:06.790" v="39" actId="1076"/>
          <ac:spMkLst>
            <pc:docMk/>
            <pc:sldMk cId="3842020941" sldId="261"/>
            <ac:spMk id="21" creationId="{F63AAA47-A04C-B011-D2E4-9748C26CBF61}"/>
          </ac:spMkLst>
        </pc:spChg>
        <pc:spChg chg="mod">
          <ac:chgData name="Edward Buxton" userId="9fffca5b-c598-48c8-b30e-ae4389746c6e" providerId="ADAL" clId="{56C89CC3-7D2F-488D-B06E-ADA66E42E061}" dt="2026-10-26T08:54:19.674" v="41"/>
          <ac:spMkLst>
            <pc:docMk/>
            <pc:sldMk cId="3842020941" sldId="261"/>
            <ac:spMk id="23" creationId="{A80935CF-2DBA-7201-02FF-9540EE6C2055}"/>
          </ac:spMkLst>
        </pc:spChg>
        <pc:spChg chg="mod">
          <ac:chgData name="Edward Buxton" userId="9fffca5b-c598-48c8-b30e-ae4389746c6e" providerId="ADAL" clId="{56C89CC3-7D2F-488D-B06E-ADA66E42E061}" dt="2026-10-26T08:54:30.135" v="42"/>
          <ac:spMkLst>
            <pc:docMk/>
            <pc:sldMk cId="3842020941" sldId="261"/>
            <ac:spMk id="25" creationId="{55DF80F7-0C0B-37B7-29B1-9DFA85719FB4}"/>
          </ac:spMkLst>
        </pc:spChg>
      </pc:sldChg>
      <pc:sldChg chg="modSp mod">
        <pc:chgData name="Edward Buxton" userId="9fffca5b-c598-48c8-b30e-ae4389746c6e" providerId="ADAL" clId="{56C89CC3-7D2F-488D-B06E-ADA66E42E061}" dt="2026-10-26T08:55:11.523" v="46" actId="1076"/>
        <pc:sldMkLst>
          <pc:docMk/>
          <pc:sldMk cId="3758833978" sldId="262"/>
        </pc:sldMkLst>
        <pc:spChg chg="mod">
          <ac:chgData name="Edward Buxton" userId="9fffca5b-c598-48c8-b30e-ae4389746c6e" providerId="ADAL" clId="{56C89CC3-7D2F-488D-B06E-ADA66E42E061}" dt="2026-10-26T08:54:43.672" v="43"/>
          <ac:spMkLst>
            <pc:docMk/>
            <pc:sldMk cId="3758833978" sldId="262"/>
            <ac:spMk id="8" creationId="{91E29673-4A59-6BAB-683C-080F43B8092B}"/>
          </ac:spMkLst>
        </pc:spChg>
        <pc:spChg chg="mod">
          <ac:chgData name="Edward Buxton" userId="9fffca5b-c598-48c8-b30e-ae4389746c6e" providerId="ADAL" clId="{56C89CC3-7D2F-488D-B06E-ADA66E42E061}" dt="2026-10-26T08:54:52.465" v="44"/>
          <ac:spMkLst>
            <pc:docMk/>
            <pc:sldMk cId="3758833978" sldId="262"/>
            <ac:spMk id="23" creationId="{656D8A72-1618-EF75-56DD-8D42F799A0F7}"/>
          </ac:spMkLst>
        </pc:spChg>
        <pc:spChg chg="mod">
          <ac:chgData name="Edward Buxton" userId="9fffca5b-c598-48c8-b30e-ae4389746c6e" providerId="ADAL" clId="{56C89CC3-7D2F-488D-B06E-ADA66E42E061}" dt="2026-10-26T08:55:11.523" v="46" actId="1076"/>
          <ac:spMkLst>
            <pc:docMk/>
            <pc:sldMk cId="3758833978" sldId="262"/>
            <ac:spMk id="25" creationId="{3427FD5F-7758-1BBE-3465-A5E643C9D396}"/>
          </ac:spMkLst>
        </pc:spChg>
      </pc:sldChg>
      <pc:sldChg chg="modSp mod">
        <pc:chgData name="Edward Buxton" userId="9fffca5b-c598-48c8-b30e-ae4389746c6e" providerId="ADAL" clId="{56C89CC3-7D2F-488D-B06E-ADA66E42E061}" dt="2026-10-26T08:56:43.487" v="58" actId="1076"/>
        <pc:sldMkLst>
          <pc:docMk/>
          <pc:sldMk cId="4113968965" sldId="263"/>
        </pc:sldMkLst>
        <pc:spChg chg="mod">
          <ac:chgData name="Edward Buxton" userId="9fffca5b-c598-48c8-b30e-ae4389746c6e" providerId="ADAL" clId="{56C89CC3-7D2F-488D-B06E-ADA66E42E061}" dt="2026-10-26T08:55:23.143" v="47"/>
          <ac:spMkLst>
            <pc:docMk/>
            <pc:sldMk cId="4113968965" sldId="263"/>
            <ac:spMk id="7" creationId="{B8E499C5-DAB1-FEE6-16D4-A176F6F83B8C}"/>
          </ac:spMkLst>
        </pc:spChg>
        <pc:spChg chg="mod">
          <ac:chgData name="Edward Buxton" userId="9fffca5b-c598-48c8-b30e-ae4389746c6e" providerId="ADAL" clId="{56C89CC3-7D2F-488D-B06E-ADA66E42E061}" dt="2026-10-26T08:55:33.132" v="48"/>
          <ac:spMkLst>
            <pc:docMk/>
            <pc:sldMk cId="4113968965" sldId="263"/>
            <ac:spMk id="13" creationId="{5A4A63C1-71BF-092D-E62F-B22CD7B9F0C9}"/>
          </ac:spMkLst>
        </pc:spChg>
        <pc:spChg chg="mod">
          <ac:chgData name="Edward Buxton" userId="9fffca5b-c598-48c8-b30e-ae4389746c6e" providerId="ADAL" clId="{56C89CC3-7D2F-488D-B06E-ADA66E42E061}" dt="2026-10-26T08:56:00.578" v="52" actId="1076"/>
          <ac:spMkLst>
            <pc:docMk/>
            <pc:sldMk cId="4113968965" sldId="263"/>
            <ac:spMk id="21" creationId="{F8E9E09B-E70C-9F4B-D73D-FE8EED07B632}"/>
          </ac:spMkLst>
        </pc:spChg>
        <pc:spChg chg="mod">
          <ac:chgData name="Edward Buxton" userId="9fffca5b-c598-48c8-b30e-ae4389746c6e" providerId="ADAL" clId="{56C89CC3-7D2F-488D-B06E-ADA66E42E061}" dt="2026-10-26T08:56:27.501" v="55" actId="1076"/>
          <ac:spMkLst>
            <pc:docMk/>
            <pc:sldMk cId="4113968965" sldId="263"/>
            <ac:spMk id="30" creationId="{02F83701-AE56-F957-69E3-6B250628CBF5}"/>
          </ac:spMkLst>
        </pc:spChg>
        <pc:spChg chg="mod">
          <ac:chgData name="Edward Buxton" userId="9fffca5b-c598-48c8-b30e-ae4389746c6e" providerId="ADAL" clId="{56C89CC3-7D2F-488D-B06E-ADA66E42E061}" dt="2026-10-26T08:56:43.487" v="58" actId="1076"/>
          <ac:spMkLst>
            <pc:docMk/>
            <pc:sldMk cId="4113968965" sldId="263"/>
            <ac:spMk id="37" creationId="{E5A8784F-E489-A60A-1F37-0AD903BAE663}"/>
          </ac:spMkLst>
        </pc:spChg>
      </pc:sldChg>
      <pc:sldChg chg="modSp mod">
        <pc:chgData name="Edward Buxton" userId="9fffca5b-c598-48c8-b30e-ae4389746c6e" providerId="ADAL" clId="{56C89CC3-7D2F-488D-B06E-ADA66E42E061}" dt="2026-10-26T09:02:08.076" v="87" actId="14100"/>
        <pc:sldMkLst>
          <pc:docMk/>
          <pc:sldMk cId="3169108428" sldId="264"/>
        </pc:sldMkLst>
        <pc:spChg chg="mod">
          <ac:chgData name="Edward Buxton" userId="9fffca5b-c598-48c8-b30e-ae4389746c6e" providerId="ADAL" clId="{56C89CC3-7D2F-488D-B06E-ADA66E42E061}" dt="2026-10-26T08:57:08.049" v="59"/>
          <ac:spMkLst>
            <pc:docMk/>
            <pc:sldMk cId="3169108428" sldId="264"/>
            <ac:spMk id="7" creationId="{5A853931-4379-83DE-0DA9-A59F86E41F1A}"/>
          </ac:spMkLst>
        </pc:spChg>
        <pc:spChg chg="mod">
          <ac:chgData name="Edward Buxton" userId="9fffca5b-c598-48c8-b30e-ae4389746c6e" providerId="ADAL" clId="{56C89CC3-7D2F-488D-B06E-ADA66E42E061}" dt="2026-10-26T08:58:21.171" v="66"/>
          <ac:spMkLst>
            <pc:docMk/>
            <pc:sldMk cId="3169108428" sldId="264"/>
            <ac:spMk id="13" creationId="{CE4673D5-BCEC-3296-1AE3-2C6ED7331C76}"/>
          </ac:spMkLst>
        </pc:spChg>
        <pc:spChg chg="mod">
          <ac:chgData name="Edward Buxton" userId="9fffca5b-c598-48c8-b30e-ae4389746c6e" providerId="ADAL" clId="{56C89CC3-7D2F-488D-B06E-ADA66E42E061}" dt="2026-10-26T08:59:37.119" v="74" actId="404"/>
          <ac:spMkLst>
            <pc:docMk/>
            <pc:sldMk cId="3169108428" sldId="264"/>
            <ac:spMk id="14" creationId="{805958B3-E968-88E8-2F41-5FB8F85917B9}"/>
          </ac:spMkLst>
        </pc:spChg>
        <pc:spChg chg="mod">
          <ac:chgData name="Edward Buxton" userId="9fffca5b-c598-48c8-b30e-ae4389746c6e" providerId="ADAL" clId="{56C89CC3-7D2F-488D-B06E-ADA66E42E061}" dt="2026-10-26T09:01:54.190" v="85" actId="14100"/>
          <ac:spMkLst>
            <pc:docMk/>
            <pc:sldMk cId="3169108428" sldId="264"/>
            <ac:spMk id="15" creationId="{47289F08-B5E9-3033-ECDF-368DBA0C030F}"/>
          </ac:spMkLst>
        </pc:spChg>
        <pc:spChg chg="mod">
          <ac:chgData name="Edward Buxton" userId="9fffca5b-c598-48c8-b30e-ae4389746c6e" providerId="ADAL" clId="{56C89CC3-7D2F-488D-B06E-ADA66E42E061}" dt="2026-10-26T08:57:52.266" v="64" actId="255"/>
          <ac:spMkLst>
            <pc:docMk/>
            <pc:sldMk cId="3169108428" sldId="264"/>
            <ac:spMk id="16" creationId="{A685D311-A8EB-306B-5858-E2BFFBE45EB9}"/>
          </ac:spMkLst>
        </pc:spChg>
        <pc:spChg chg="mod">
          <ac:chgData name="Edward Buxton" userId="9fffca5b-c598-48c8-b30e-ae4389746c6e" providerId="ADAL" clId="{56C89CC3-7D2F-488D-B06E-ADA66E42E061}" dt="2026-10-26T08:59:32.776" v="73" actId="404"/>
          <ac:spMkLst>
            <pc:docMk/>
            <pc:sldMk cId="3169108428" sldId="264"/>
            <ac:spMk id="17" creationId="{A34D1273-A714-2F69-2FEC-8E9D68FEBD2F}"/>
          </ac:spMkLst>
        </pc:spChg>
        <pc:spChg chg="mod">
          <ac:chgData name="Edward Buxton" userId="9fffca5b-c598-48c8-b30e-ae4389746c6e" providerId="ADAL" clId="{56C89CC3-7D2F-488D-B06E-ADA66E42E061}" dt="2026-10-26T08:58:45.516" v="69" actId="6549"/>
          <ac:spMkLst>
            <pc:docMk/>
            <pc:sldMk cId="3169108428" sldId="264"/>
            <ac:spMk id="18" creationId="{1CBDA468-4808-0840-D90F-2C32A9319D5F}"/>
          </ac:spMkLst>
        </pc:spChg>
        <pc:spChg chg="mod">
          <ac:chgData name="Edward Buxton" userId="9fffca5b-c598-48c8-b30e-ae4389746c6e" providerId="ADAL" clId="{56C89CC3-7D2F-488D-B06E-ADA66E42E061}" dt="2026-10-26T09:00:02.021" v="75"/>
          <ac:spMkLst>
            <pc:docMk/>
            <pc:sldMk cId="3169108428" sldId="264"/>
            <ac:spMk id="19" creationId="{559B8BEF-A50B-F5F3-6EF3-2629DA4EB2FE}"/>
          </ac:spMkLst>
        </pc:spChg>
        <pc:spChg chg="mod">
          <ac:chgData name="Edward Buxton" userId="9fffca5b-c598-48c8-b30e-ae4389746c6e" providerId="ADAL" clId="{56C89CC3-7D2F-488D-B06E-ADA66E42E061}" dt="2026-10-26T09:00:40.412" v="81" actId="1076"/>
          <ac:spMkLst>
            <pc:docMk/>
            <pc:sldMk cId="3169108428" sldId="264"/>
            <ac:spMk id="20" creationId="{FB360ED1-4392-A475-4090-F8BD9089CAF5}"/>
          </ac:spMkLst>
        </pc:spChg>
        <pc:spChg chg="mod">
          <ac:chgData name="Edward Buxton" userId="9fffca5b-c598-48c8-b30e-ae4389746c6e" providerId="ADAL" clId="{56C89CC3-7D2F-488D-B06E-ADA66E42E061}" dt="2026-10-26T08:57:21.005" v="61" actId="122"/>
          <ac:spMkLst>
            <pc:docMk/>
            <pc:sldMk cId="3169108428" sldId="264"/>
            <ac:spMk id="21" creationId="{FB165020-3A10-3A42-34B7-9ECADFDE207F}"/>
          </ac:spMkLst>
        </pc:spChg>
        <pc:spChg chg="mod">
          <ac:chgData name="Edward Buxton" userId="9fffca5b-c598-48c8-b30e-ae4389746c6e" providerId="ADAL" clId="{56C89CC3-7D2F-488D-B06E-ADA66E42E061}" dt="2026-10-26T09:02:08.076" v="87" actId="14100"/>
          <ac:spMkLst>
            <pc:docMk/>
            <pc:sldMk cId="3169108428" sldId="264"/>
            <ac:spMk id="22" creationId="{19E09ADA-6558-D8C2-8FA6-1363B0DAB42F}"/>
          </ac:spMkLst>
        </pc:spChg>
        <pc:spChg chg="mod">
          <ac:chgData name="Edward Buxton" userId="9fffca5b-c598-48c8-b30e-ae4389746c6e" providerId="ADAL" clId="{56C89CC3-7D2F-488D-B06E-ADA66E42E061}" dt="2026-10-26T09:01:37.237" v="83" actId="14100"/>
          <ac:spMkLst>
            <pc:docMk/>
            <pc:sldMk cId="3169108428" sldId="264"/>
            <ac:spMk id="23" creationId="{7313F89D-12E4-17EF-4CE2-A62E40048AC3}"/>
          </ac:spMkLst>
        </pc:spChg>
      </pc:sldChg>
      <pc:sldChg chg="modSp mod">
        <pc:chgData name="Edward Buxton" userId="9fffca5b-c598-48c8-b30e-ae4389746c6e" providerId="ADAL" clId="{56C89CC3-7D2F-488D-B06E-ADA66E42E061}" dt="2026-10-26T09:03:11.121" v="92"/>
        <pc:sldMkLst>
          <pc:docMk/>
          <pc:sldMk cId="1634110182" sldId="265"/>
        </pc:sldMkLst>
        <pc:spChg chg="mod">
          <ac:chgData name="Edward Buxton" userId="9fffca5b-c598-48c8-b30e-ae4389746c6e" providerId="ADAL" clId="{56C89CC3-7D2F-488D-B06E-ADA66E42E061}" dt="2026-10-26T09:02:19.147" v="88"/>
          <ac:spMkLst>
            <pc:docMk/>
            <pc:sldMk cId="1634110182" sldId="265"/>
            <ac:spMk id="8" creationId="{F34EB2D9-DD1E-51AE-FA49-813203DE3C45}"/>
          </ac:spMkLst>
        </pc:spChg>
        <pc:spChg chg="mod">
          <ac:chgData name="Edward Buxton" userId="9fffca5b-c598-48c8-b30e-ae4389746c6e" providerId="ADAL" clId="{56C89CC3-7D2F-488D-B06E-ADA66E42E061}" dt="2026-10-26T09:02:38.561" v="89"/>
          <ac:spMkLst>
            <pc:docMk/>
            <pc:sldMk cId="1634110182" sldId="265"/>
            <ac:spMk id="19" creationId="{4A4C1567-CBE7-0F1E-DDA5-A59110B17D70}"/>
          </ac:spMkLst>
        </pc:spChg>
        <pc:spChg chg="mod">
          <ac:chgData name="Edward Buxton" userId="9fffca5b-c598-48c8-b30e-ae4389746c6e" providerId="ADAL" clId="{56C89CC3-7D2F-488D-B06E-ADA66E42E061}" dt="2026-10-26T09:03:01.613" v="91"/>
          <ac:spMkLst>
            <pc:docMk/>
            <pc:sldMk cId="1634110182" sldId="265"/>
            <ac:spMk id="20" creationId="{0A0206E6-2957-15AE-685F-01E02A428ECF}"/>
          </ac:spMkLst>
        </pc:spChg>
        <pc:spChg chg="mod">
          <ac:chgData name="Edward Buxton" userId="9fffca5b-c598-48c8-b30e-ae4389746c6e" providerId="ADAL" clId="{56C89CC3-7D2F-488D-B06E-ADA66E42E061}" dt="2026-10-26T09:02:49.115" v="90"/>
          <ac:spMkLst>
            <pc:docMk/>
            <pc:sldMk cId="1634110182" sldId="265"/>
            <ac:spMk id="21" creationId="{D7873F36-4D13-F815-03C4-CA596E58FE36}"/>
          </ac:spMkLst>
        </pc:spChg>
        <pc:spChg chg="mod">
          <ac:chgData name="Edward Buxton" userId="9fffca5b-c598-48c8-b30e-ae4389746c6e" providerId="ADAL" clId="{56C89CC3-7D2F-488D-B06E-ADA66E42E061}" dt="2026-10-26T09:03:11.121" v="92"/>
          <ac:spMkLst>
            <pc:docMk/>
            <pc:sldMk cId="1634110182" sldId="265"/>
            <ac:spMk id="24" creationId="{A69701E3-3778-0B16-D985-E1C7979F563F}"/>
          </ac:spMkLst>
        </pc:spChg>
      </pc:sldChg>
      <pc:sldChg chg="modSp mod">
        <pc:chgData name="Edward Buxton" userId="9fffca5b-c598-48c8-b30e-ae4389746c6e" providerId="ADAL" clId="{56C89CC3-7D2F-488D-B06E-ADA66E42E061}" dt="2026-10-26T09:03:30.208" v="94"/>
        <pc:sldMkLst>
          <pc:docMk/>
          <pc:sldMk cId="624615519" sldId="266"/>
        </pc:sldMkLst>
        <pc:spChg chg="mod">
          <ac:chgData name="Edward Buxton" userId="9fffca5b-c598-48c8-b30e-ae4389746c6e" providerId="ADAL" clId="{56C89CC3-7D2F-488D-B06E-ADA66E42E061}" dt="2026-10-26T09:03:21.537" v="93"/>
          <ac:spMkLst>
            <pc:docMk/>
            <pc:sldMk cId="624615519" sldId="266"/>
            <ac:spMk id="2" creationId="{A8F8CB31-412D-DCA6-62D4-B041D44104EA}"/>
          </ac:spMkLst>
        </pc:spChg>
        <pc:spChg chg="mod">
          <ac:chgData name="Edward Buxton" userId="9fffca5b-c598-48c8-b30e-ae4389746c6e" providerId="ADAL" clId="{56C89CC3-7D2F-488D-B06E-ADA66E42E061}" dt="2026-10-26T09:03:30.208" v="94"/>
          <ac:spMkLst>
            <pc:docMk/>
            <pc:sldMk cId="624615519" sldId="266"/>
            <ac:spMk id="3" creationId="{71770243-E808-ACE4-D0A2-5E5FB80BCB5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7E3B7-7F22-4E28-8FFD-5796644D7F53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33992-703E-47CC-A945-D0B43314D6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796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533992-703E-47CC-A945-D0B43314D6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927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533992-703E-47CC-A945-D0B43314D62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844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533992-703E-47CC-A945-D0B43314D62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21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533992-703E-47CC-A945-D0B43314D6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793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533992-703E-47CC-A945-D0B43314D6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270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533992-703E-47CC-A945-D0B43314D6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45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533992-703E-47CC-A945-D0B43314D62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549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533992-703E-47CC-A945-D0B43314D6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696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533992-703E-47CC-A945-D0B43314D6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762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533992-703E-47CC-A945-D0B43314D6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596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533992-703E-47CC-A945-D0B43314D62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40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64A52-9025-FA1F-5132-EF2E08E8E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AAE05B-246F-4DFD-F22F-2D13094DAB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D7AB6-5D6B-F5E2-93BD-DD6B0C3DF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7AFA-68EF-4AEA-AFED-62240E365DD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342B9-DB27-B609-6698-7F1C8857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A4455-0BBA-287A-79D4-69D256A09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4E6F-B943-42E6-A484-DA0B7A312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883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9897D-38FB-815E-744D-8573CD88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994F1-302C-4A58-46AD-BF1589CCA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7DC6C-CB8A-FEFD-93DD-78638B37C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7AFA-68EF-4AEA-AFED-62240E365DD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7D233-4667-6621-D0A9-EFEEC2A90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22F17-FA27-20DB-6031-1D35938FF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4E6F-B943-42E6-A484-DA0B7A312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210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AA0BA-0D05-C14E-8EE7-8125F1680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AE3602-B583-E9BD-7E24-4BDA1AAF6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876E6-9843-771D-4028-8CD1CBA15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7AFA-68EF-4AEA-AFED-62240E365DD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540A9-ACF7-4513-0B7E-D6F064227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3759C-6235-3520-E873-99FF67B5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4E6F-B943-42E6-A484-DA0B7A312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143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46A84-4E1A-87CD-836D-6C113E66B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DC102-74DC-6118-9854-76F5B6021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F1510-839C-1C23-F5E2-33AB49F42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6D1F7-25A1-1437-B302-777E705D2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7AFA-68EF-4AEA-AFED-62240E365DD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04229-79CA-A589-622C-3052C99BE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B39068-E923-4AED-18E9-341BB35C1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4E6F-B943-42E6-A484-DA0B7A312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18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698CC-8EAF-F902-15EF-6C97F18CA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40080-7388-0B56-67C0-EA4ACF250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5010F9-68EC-7492-9E19-1360D2520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6A72DC-F913-29A4-0BEA-2DA096A604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42C398-26FD-6A4D-027F-C478BE2CA7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C439DA-A7A7-87B1-96E2-8A802401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7AFA-68EF-4AEA-AFED-62240E365DD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828F1F-AF15-C8C0-2A36-09D653B55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5EB648-BC42-5291-5478-44723DBB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4E6F-B943-42E6-A484-DA0B7A312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869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5C63B-911E-FD64-DD69-DA2CA2165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E2884-FBA6-1EEC-294A-420C1E2F6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7AFA-68EF-4AEA-AFED-62240E365DD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AFC13C-E572-6284-9837-A493FD87F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B319BD-9341-CBDF-9A7D-3EEFBF6F3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4E6F-B943-42E6-A484-DA0B7A312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204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03A02A-C864-82A1-69A0-BBE3380C4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7AFA-68EF-4AEA-AFED-62240E365DD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E4179C-3FFB-328F-1DD8-0AECB16B8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C6E2C-437F-70B5-C996-3BBD2B4B9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4E6F-B943-42E6-A484-DA0B7A312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45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A9D89-6B17-EC77-6064-82961BD33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7C523-14E1-A382-5C46-E0FD88119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E186F-528E-BD4C-AB89-F8AD161D5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F01E0-89A0-36E0-D383-DCB032EDA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7AFA-68EF-4AEA-AFED-62240E365DD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FEC9AB-986A-B1F6-C44B-176B552F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C1082-ADE0-542B-10FD-0BB34BB7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4E6F-B943-42E6-A484-DA0B7A312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079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FB26A-037A-CFD6-90E1-520F20FD0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1633A0-C67E-5F3B-50FC-DCF311CF4C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D678F-43A9-2978-724D-C4738D6C99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4CC1E-7694-18CA-E103-D79FFA360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7AFA-68EF-4AEA-AFED-62240E365DD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58CC0-B968-B53B-764C-1089E54B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1BD18-C4B1-2A6F-22AA-D5121CDF1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4E6F-B943-42E6-A484-DA0B7A312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399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99856-5919-E451-11DD-BA8212969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93E82-C402-E6B3-01F9-770516397F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9C5C9-D7B2-103D-8FD8-D588208CD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7AFA-68EF-4AEA-AFED-62240E365DD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DF585-810E-F07D-2593-CEA0611FC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F71B39-2AF0-F660-B71E-EAEB72E4C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4E6F-B943-42E6-A484-DA0B7A312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516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2EE0C9-D308-A119-3286-ADB445EF37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44FF5D-0693-B618-91C1-999A3C93A4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E88A8-4D89-373E-20C6-4D9066408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7AFA-68EF-4AEA-AFED-62240E365DD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5286B-4A28-B75D-E024-406409743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D2D04-CCEC-D95C-EF10-B22D9B910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D4E6F-B943-42E6-A484-DA0B7A312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578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D5A132-09C9-0F2C-90E1-C5F7F62F1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76E5BF-FFAA-E184-E4C4-359372F34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EF8C9-8C5E-7D46-A68D-6BB8CD669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2D7AFA-68EF-4AEA-AFED-62240E365DD6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98E8B-B511-1EA4-CA71-65A30C139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AB298-BAE5-7B64-6400-294D385688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6D4E6F-B943-42E6-A484-DA0B7A3129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84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9E5FE80-6976-ED9F-9332-088404A20374}"/>
              </a:ext>
            </a:extLst>
          </p:cNvPr>
          <p:cNvSpPr/>
          <p:nvPr/>
        </p:nvSpPr>
        <p:spPr>
          <a:xfrm>
            <a:off x="0" y="3974762"/>
            <a:ext cx="12192000" cy="8941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7E4C00-4F3C-F90F-3746-FC69232F2F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s-E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Gweithdy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 y </a:t>
            </a:r>
            <a:b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Siarter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Urddas</a:t>
            </a:r>
            <a:endParaRPr lang="en-GB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0F1F69-FCF4-D099-C2F6-9E3AFCD0F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4912"/>
            <a:ext cx="9144000" cy="2046287"/>
          </a:xfrm>
        </p:spPr>
        <p:txBody>
          <a:bodyPr/>
          <a:lstStyle/>
          <a:p>
            <a:endParaRPr lang="en-GB" dirty="0"/>
          </a:p>
          <a:p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Urddas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wrth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wraidd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ffydd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a'n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cymuned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BFE974-3E85-AEAF-5AE7-BC5A08C965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89" y="176377"/>
            <a:ext cx="4192621" cy="916786"/>
          </a:xfrm>
          <a:prstGeom prst="rect">
            <a:avLst/>
          </a:prstGeom>
        </p:spPr>
      </p:pic>
      <p:pic>
        <p:nvPicPr>
          <p:cNvPr id="10" name="Graphic 9" descr="Handshake">
            <a:extLst>
              <a:ext uri="{FF2B5EF4-FFF2-40B4-BE49-F238E27FC236}">
                <a16:creationId xmlns:a16="http://schemas.microsoft.com/office/drawing/2014/main" id="{651CF060-67AE-491E-601C-EDD61AACE5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6362" y="4738394"/>
            <a:ext cx="2334210" cy="233421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F4FBF4E-53FC-60EF-5B19-24016381A38B}"/>
              </a:ext>
            </a:extLst>
          </p:cNvPr>
          <p:cNvGrpSpPr/>
          <p:nvPr/>
        </p:nvGrpSpPr>
        <p:grpSpPr>
          <a:xfrm>
            <a:off x="111325" y="6305549"/>
            <a:ext cx="438150" cy="449462"/>
            <a:chOff x="11604825" y="6305549"/>
            <a:chExt cx="438150" cy="44946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6115048-90DB-9F6C-291D-DE2116C1D77E}"/>
                </a:ext>
              </a:extLst>
            </p:cNvPr>
            <p:cNvSpPr/>
            <p:nvPr/>
          </p:nvSpPr>
          <p:spPr>
            <a:xfrm>
              <a:off x="11610975" y="6305549"/>
              <a:ext cx="432000" cy="43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F76D6B3-4B98-5B7E-98C3-D01A0BA89D28}"/>
                </a:ext>
              </a:extLst>
            </p:cNvPr>
            <p:cNvSpPr txBox="1"/>
            <p:nvPr/>
          </p:nvSpPr>
          <p:spPr>
            <a:xfrm>
              <a:off x="11604825" y="6323011"/>
              <a:ext cx="432000" cy="43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996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8CB124-907B-3058-96F9-D75A0D7CFD28}"/>
              </a:ext>
            </a:extLst>
          </p:cNvPr>
          <p:cNvSpPr/>
          <p:nvPr/>
        </p:nvSpPr>
        <p:spPr>
          <a:xfrm>
            <a:off x="6096000" y="1619250"/>
            <a:ext cx="5991225" cy="409575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E768E8-3952-7ECD-397E-642DA94CAF43}"/>
              </a:ext>
            </a:extLst>
          </p:cNvPr>
          <p:cNvSpPr/>
          <p:nvPr/>
        </p:nvSpPr>
        <p:spPr>
          <a:xfrm>
            <a:off x="104775" y="1619248"/>
            <a:ext cx="5886450" cy="409575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D33CC-B2DC-0408-C4B2-D617AAC0E1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1950" y="2235199"/>
            <a:ext cx="5419725" cy="187960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 </a:t>
            </a:r>
            <a:r>
              <a:rPr lang="en-GB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beth</a:t>
            </a:r>
            <a:r>
              <a:rPr lang="en-GB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bynnag</a:t>
            </a:r>
            <a:r>
              <a:rPr lang="en-GB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GB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dymunwch</a:t>
            </a:r>
            <a:r>
              <a:rPr lang="en-GB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eraill</a:t>
            </a:r>
            <a:r>
              <a:rPr lang="en-GB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</a:t>
            </a:r>
            <a:r>
              <a:rPr lang="en-GB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wneud</a:t>
            </a:r>
            <a:r>
              <a:rPr lang="en-GB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chwi</a:t>
            </a:r>
            <a:r>
              <a:rPr lang="en-GB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gwnewch</a:t>
            </a:r>
            <a:r>
              <a:rPr lang="en-GB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chwithau</a:t>
            </a:r>
            <a:r>
              <a:rPr lang="en-GB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felly </a:t>
            </a:r>
            <a:r>
              <a:rPr lang="en-GB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iddynt</a:t>
            </a:r>
            <a:r>
              <a:rPr lang="en-GB" sz="35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hwy.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A27896-A883-D04F-AB7B-408712C31F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673224"/>
            <a:ext cx="5534025" cy="395605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Byddwch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dirion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wrth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eich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gilydd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dyner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eich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calon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maddau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i'ch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gilydd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maddeuodd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Duw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yng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Nghrist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chwi</a:t>
            </a:r>
            <a:r>
              <a:rPr lang="en-US" sz="3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1A52E7-13CC-5BEC-7657-73E3BEE26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89" y="176377"/>
            <a:ext cx="4192621" cy="9167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95BC54-4999-3761-85C0-43BAEB4F166C}"/>
              </a:ext>
            </a:extLst>
          </p:cNvPr>
          <p:cNvSpPr txBox="1"/>
          <p:nvPr/>
        </p:nvSpPr>
        <p:spPr>
          <a:xfrm>
            <a:off x="3457575" y="5345666"/>
            <a:ext cx="2305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Matthew 7. 12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997F96-A206-834C-014D-0250CAC8E132}"/>
              </a:ext>
            </a:extLst>
          </p:cNvPr>
          <p:cNvSpPr txBox="1"/>
          <p:nvPr/>
        </p:nvSpPr>
        <p:spPr>
          <a:xfrm>
            <a:off x="9553575" y="5336141"/>
            <a:ext cx="2305050" cy="34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Effesiaid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4. 32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3DF7793-8EF5-B272-F6A8-7EAAF36EC603}"/>
              </a:ext>
            </a:extLst>
          </p:cNvPr>
          <p:cNvGrpSpPr/>
          <p:nvPr/>
        </p:nvGrpSpPr>
        <p:grpSpPr>
          <a:xfrm>
            <a:off x="114300" y="6323940"/>
            <a:ext cx="438150" cy="432000"/>
            <a:chOff x="11604825" y="6305549"/>
            <a:chExt cx="438150" cy="4320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154A0F2-1BFF-2D66-56C1-31D86055CE58}"/>
                </a:ext>
              </a:extLst>
            </p:cNvPr>
            <p:cNvSpPr/>
            <p:nvPr/>
          </p:nvSpPr>
          <p:spPr>
            <a:xfrm>
              <a:off x="11610975" y="6305549"/>
              <a:ext cx="432000" cy="43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98FB7F2-4AF0-8DE6-159A-00333F57D57C}"/>
                </a:ext>
              </a:extLst>
            </p:cNvPr>
            <p:cNvSpPr txBox="1"/>
            <p:nvPr/>
          </p:nvSpPr>
          <p:spPr>
            <a:xfrm>
              <a:off x="11604825" y="6323011"/>
              <a:ext cx="43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203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171BBE-4087-E656-3DA8-35022F263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89" y="176377"/>
            <a:ext cx="4192621" cy="916786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82867307-3CC9-FD88-7C9D-8B33CA7C2E5D}"/>
              </a:ext>
            </a:extLst>
          </p:cNvPr>
          <p:cNvSpPr/>
          <p:nvPr/>
        </p:nvSpPr>
        <p:spPr>
          <a:xfrm>
            <a:off x="0" y="2753835"/>
            <a:ext cx="5400000" cy="2339163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FEBCED-E111-5618-E32A-128282036029}"/>
              </a:ext>
            </a:extLst>
          </p:cNvPr>
          <p:cNvSpPr txBox="1"/>
          <p:nvPr/>
        </p:nvSpPr>
        <p:spPr>
          <a:xfrm>
            <a:off x="659216" y="3575621"/>
            <a:ext cx="4242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Diben Heddiw ...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770BBE-B1DE-989B-D69A-A465DD91784E}"/>
              </a:ext>
            </a:extLst>
          </p:cNvPr>
          <p:cNvSpPr/>
          <p:nvPr/>
        </p:nvSpPr>
        <p:spPr>
          <a:xfrm>
            <a:off x="5808921" y="1467616"/>
            <a:ext cx="5991225" cy="144292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5805F9-225F-AD2C-E1E4-0D83837C2711}"/>
              </a:ext>
            </a:extLst>
          </p:cNvPr>
          <p:cNvSpPr/>
          <p:nvPr/>
        </p:nvSpPr>
        <p:spPr>
          <a:xfrm>
            <a:off x="5808919" y="3162952"/>
            <a:ext cx="5991225" cy="144292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42998B-5728-511C-D424-484286955321}"/>
              </a:ext>
            </a:extLst>
          </p:cNvPr>
          <p:cNvSpPr/>
          <p:nvPr/>
        </p:nvSpPr>
        <p:spPr>
          <a:xfrm>
            <a:off x="5808919" y="4857307"/>
            <a:ext cx="5991225" cy="144292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FFC359-FE08-9974-952E-6C03F64F68A8}"/>
              </a:ext>
            </a:extLst>
          </p:cNvPr>
          <p:cNvSpPr txBox="1"/>
          <p:nvPr/>
        </p:nvSpPr>
        <p:spPr>
          <a:xfrm>
            <a:off x="8357179" y="1773580"/>
            <a:ext cx="3155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Cyflwyno’r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Siarter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Urddas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phic 12" descr="Handshake">
            <a:extLst>
              <a:ext uri="{FF2B5EF4-FFF2-40B4-BE49-F238E27FC236}">
                <a16:creationId xmlns:a16="http://schemas.microsoft.com/office/drawing/2014/main" id="{B4294062-B4CF-1283-3C99-3A3DD6E7B2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32520" y="1467616"/>
            <a:ext cx="1442927" cy="1442927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436F23E-B0D4-F240-D863-A1F659030333}"/>
              </a:ext>
            </a:extLst>
          </p:cNvPr>
          <p:cNvSpPr txBox="1"/>
          <p:nvPr/>
        </p:nvSpPr>
        <p:spPr>
          <a:xfrm>
            <a:off x="7525181" y="3423380"/>
            <a:ext cx="39878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Archwilio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beth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yw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r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urddas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ymarferol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Graphic 17" descr="Earth globe: Africa and Europe with solid fill">
            <a:extLst>
              <a:ext uri="{FF2B5EF4-FFF2-40B4-BE49-F238E27FC236}">
                <a16:creationId xmlns:a16="http://schemas.microsoft.com/office/drawing/2014/main" id="{1F6DCA50-3A82-9997-41F0-02E9C8C69E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62105" y="3268667"/>
            <a:ext cx="1140424" cy="1140424"/>
          </a:xfrm>
          <a:prstGeom prst="rect">
            <a:avLst/>
          </a:prstGeom>
        </p:spPr>
      </p:pic>
      <p:sp>
        <p:nvSpPr>
          <p:cNvPr id="19" name="Rectangle 18" descr="Group">
            <a:extLst>
              <a:ext uri="{FF2B5EF4-FFF2-40B4-BE49-F238E27FC236}">
                <a16:creationId xmlns:a16="http://schemas.microsoft.com/office/drawing/2014/main" id="{385D1B0E-7B29-7428-B5BC-C3C54C975226}"/>
              </a:ext>
            </a:extLst>
          </p:cNvPr>
          <p:cNvSpPr/>
          <p:nvPr/>
        </p:nvSpPr>
        <p:spPr>
          <a:xfrm>
            <a:off x="5957358" y="5001476"/>
            <a:ext cx="1392450" cy="1154588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4C4946-6425-40A8-C221-DA888EF28D12}"/>
              </a:ext>
            </a:extLst>
          </p:cNvPr>
          <p:cNvSpPr txBox="1"/>
          <p:nvPr/>
        </p:nvSpPr>
        <p:spPr>
          <a:xfrm>
            <a:off x="6956612" y="5049220"/>
            <a:ext cx="45564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Meithrin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ymrwymiadau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cyffredin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gyfer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cymuned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C8E3EC-7939-B2C5-09E2-D9C67F53C7B2}"/>
              </a:ext>
            </a:extLst>
          </p:cNvPr>
          <p:cNvGrpSpPr/>
          <p:nvPr/>
        </p:nvGrpSpPr>
        <p:grpSpPr>
          <a:xfrm>
            <a:off x="108610" y="6324400"/>
            <a:ext cx="438150" cy="432000"/>
            <a:chOff x="11604825" y="6305549"/>
            <a:chExt cx="438150" cy="4320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40A3B1D-9434-CF62-FCEF-5A08EAA3558C}"/>
                </a:ext>
              </a:extLst>
            </p:cNvPr>
            <p:cNvSpPr/>
            <p:nvPr/>
          </p:nvSpPr>
          <p:spPr>
            <a:xfrm>
              <a:off x="11610975" y="6305549"/>
              <a:ext cx="432000" cy="43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415C8-4F94-D5EF-DA24-E74760869986}"/>
                </a:ext>
              </a:extLst>
            </p:cNvPr>
            <p:cNvSpPr txBox="1"/>
            <p:nvPr/>
          </p:nvSpPr>
          <p:spPr>
            <a:xfrm>
              <a:off x="11604825" y="6323011"/>
              <a:ext cx="43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166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C61F1F-D530-69ED-0DFF-DB7714476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89" y="176377"/>
            <a:ext cx="4192621" cy="916786"/>
          </a:xfrm>
          <a:prstGeom prst="rect">
            <a:avLst/>
          </a:prstGeom>
        </p:spPr>
      </p:pic>
      <p:sp>
        <p:nvSpPr>
          <p:cNvPr id="4" name="Diamond 3">
            <a:extLst>
              <a:ext uri="{FF2B5EF4-FFF2-40B4-BE49-F238E27FC236}">
                <a16:creationId xmlns:a16="http://schemas.microsoft.com/office/drawing/2014/main" id="{FF279643-708F-4DCD-A89E-423CB7F72351}"/>
              </a:ext>
            </a:extLst>
          </p:cNvPr>
          <p:cNvSpPr/>
          <p:nvPr/>
        </p:nvSpPr>
        <p:spPr>
          <a:xfrm>
            <a:off x="5713227" y="1357731"/>
            <a:ext cx="5727406" cy="5126883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030DA2C2-3BF9-822F-3D47-ABE2F697F25B}"/>
              </a:ext>
            </a:extLst>
          </p:cNvPr>
          <p:cNvSpPr/>
          <p:nvPr/>
        </p:nvSpPr>
        <p:spPr>
          <a:xfrm>
            <a:off x="0" y="2753837"/>
            <a:ext cx="5400000" cy="2339163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8BE88D-8998-6701-C569-9B230004C9CF}"/>
              </a:ext>
            </a:extLst>
          </p:cNvPr>
          <p:cNvSpPr txBox="1"/>
          <p:nvPr/>
        </p:nvSpPr>
        <p:spPr>
          <a:xfrm>
            <a:off x="251012" y="3586256"/>
            <a:ext cx="4623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Egwyddorion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Craidd</a:t>
            </a: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525E3BA-7692-026B-70DA-CE4E401B5D3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232" y="2143128"/>
            <a:ext cx="3233935" cy="345948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3AFC893-5BDD-A4E3-61CF-14A4772719EE}"/>
              </a:ext>
            </a:extLst>
          </p:cNvPr>
          <p:cNvSpPr/>
          <p:nvPr/>
        </p:nvSpPr>
        <p:spPr>
          <a:xfrm>
            <a:off x="5239199" y="1616149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7020096-C3DA-4B48-DAFE-E0F6327E49AA}"/>
              </a:ext>
            </a:extLst>
          </p:cNvPr>
          <p:cNvSpPr/>
          <p:nvPr/>
        </p:nvSpPr>
        <p:spPr>
          <a:xfrm>
            <a:off x="8768310" y="1616149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0778E1A-8806-EE76-E97F-79948AA792FF}"/>
              </a:ext>
            </a:extLst>
          </p:cNvPr>
          <p:cNvSpPr/>
          <p:nvPr/>
        </p:nvSpPr>
        <p:spPr>
          <a:xfrm>
            <a:off x="5208687" y="4383272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05EBD4C-95FD-FBA7-B33C-EAD6EA9063E3}"/>
              </a:ext>
            </a:extLst>
          </p:cNvPr>
          <p:cNvSpPr/>
          <p:nvPr/>
        </p:nvSpPr>
        <p:spPr>
          <a:xfrm>
            <a:off x="8768312" y="4383272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F767D9-4EB8-E08C-78D9-93F074EA5EC6}"/>
              </a:ext>
            </a:extLst>
          </p:cNvPr>
          <p:cNvSpPr txBox="1"/>
          <p:nvPr/>
        </p:nvSpPr>
        <p:spPr>
          <a:xfrm>
            <a:off x="5239199" y="1878560"/>
            <a:ext cx="3209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bawb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werth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cynhenid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8A6F75-E675-24AB-B816-CB202E67DE8B}"/>
              </a:ext>
            </a:extLst>
          </p:cNvPr>
          <p:cNvSpPr txBox="1"/>
          <p:nvPr/>
        </p:nvSpPr>
        <p:spPr>
          <a:xfrm>
            <a:off x="8804643" y="1878560"/>
            <a:ext cx="31667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 parch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hawl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gyfrifoldeb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8A7F4F-FFCA-B2F7-FD7A-9C3DB908C09E}"/>
              </a:ext>
            </a:extLst>
          </p:cNvPr>
          <p:cNvSpPr txBox="1"/>
          <p:nvPr/>
        </p:nvSpPr>
        <p:spPr>
          <a:xfrm>
            <a:off x="5212105" y="4642845"/>
            <a:ext cx="32381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ymddygiad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effeithio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les yr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eglwys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gyfan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7B56F3-2EC7-C5F6-A404-2005C9A5E9B9}"/>
              </a:ext>
            </a:extLst>
          </p:cNvPr>
          <p:cNvSpPr txBox="1"/>
          <p:nvPr/>
        </p:nvSpPr>
        <p:spPr>
          <a:xfrm>
            <a:off x="8892357" y="4666854"/>
            <a:ext cx="30223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Diwylliant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ddysgu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thwf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52CBCF2-933E-CEE7-09E1-5AB1B07A0E43}"/>
              </a:ext>
            </a:extLst>
          </p:cNvPr>
          <p:cNvGrpSpPr/>
          <p:nvPr/>
        </p:nvGrpSpPr>
        <p:grpSpPr>
          <a:xfrm>
            <a:off x="101600" y="6306938"/>
            <a:ext cx="438150" cy="432000"/>
            <a:chOff x="11604825" y="6305549"/>
            <a:chExt cx="438150" cy="4320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5F7D7B3-CD81-0A2D-D27B-6071062A85D9}"/>
                </a:ext>
              </a:extLst>
            </p:cNvPr>
            <p:cNvSpPr/>
            <p:nvPr/>
          </p:nvSpPr>
          <p:spPr>
            <a:xfrm>
              <a:off x="11610975" y="6305549"/>
              <a:ext cx="432000" cy="43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3618FC-6160-9651-8BB3-AED77EEABE5D}"/>
                </a:ext>
              </a:extLst>
            </p:cNvPr>
            <p:cNvSpPr txBox="1"/>
            <p:nvPr/>
          </p:nvSpPr>
          <p:spPr>
            <a:xfrm>
              <a:off x="11604825" y="6323011"/>
              <a:ext cx="43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7937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8833F-3F67-2ED8-288B-C1E0B3F6E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692A1F-DE51-A31F-0655-E16B85F90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89" y="176377"/>
            <a:ext cx="4192621" cy="916786"/>
          </a:xfrm>
          <a:prstGeom prst="rect">
            <a:avLst/>
          </a:prstGeom>
        </p:spPr>
      </p:pic>
      <p:sp>
        <p:nvSpPr>
          <p:cNvPr id="4" name="Diamond 3">
            <a:extLst>
              <a:ext uri="{FF2B5EF4-FFF2-40B4-BE49-F238E27FC236}">
                <a16:creationId xmlns:a16="http://schemas.microsoft.com/office/drawing/2014/main" id="{97DF8CBF-9E28-3147-865C-0590DD63E75B}"/>
              </a:ext>
            </a:extLst>
          </p:cNvPr>
          <p:cNvSpPr/>
          <p:nvPr/>
        </p:nvSpPr>
        <p:spPr>
          <a:xfrm>
            <a:off x="5713227" y="1357731"/>
            <a:ext cx="5727406" cy="5126883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D8E7307-9493-73C5-782E-89053184E5A5}"/>
              </a:ext>
            </a:extLst>
          </p:cNvPr>
          <p:cNvSpPr/>
          <p:nvPr/>
        </p:nvSpPr>
        <p:spPr>
          <a:xfrm>
            <a:off x="0" y="2753837"/>
            <a:ext cx="5400000" cy="2339163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6F650A-127F-ADAD-7117-9CBBEC66A136}"/>
              </a:ext>
            </a:extLst>
          </p:cNvPr>
          <p:cNvSpPr txBox="1"/>
          <p:nvPr/>
        </p:nvSpPr>
        <p:spPr>
          <a:xfrm>
            <a:off x="290691" y="3429000"/>
            <a:ext cx="4818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mae'r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Siarter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berthnasol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A8280FE-8BD4-28AD-9FD6-D30E306134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865" y="2143128"/>
            <a:ext cx="3233935" cy="345948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1BC019A-1A27-1CFB-0B38-7EF0DFE0CE3B}"/>
              </a:ext>
            </a:extLst>
          </p:cNvPr>
          <p:cNvSpPr/>
          <p:nvPr/>
        </p:nvSpPr>
        <p:spPr>
          <a:xfrm>
            <a:off x="5239199" y="1616149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67FDFE2-4BF1-E42B-F3A6-DBFEC39C018C}"/>
              </a:ext>
            </a:extLst>
          </p:cNvPr>
          <p:cNvSpPr/>
          <p:nvPr/>
        </p:nvSpPr>
        <p:spPr>
          <a:xfrm>
            <a:off x="8768310" y="1616149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9B96A0E-8989-BD6F-1C8D-569313EBBC2A}"/>
              </a:ext>
            </a:extLst>
          </p:cNvPr>
          <p:cNvSpPr/>
          <p:nvPr/>
        </p:nvSpPr>
        <p:spPr>
          <a:xfrm>
            <a:off x="5208687" y="4383272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72A933B-FD43-FCCB-1791-126B5E7E5D1D}"/>
              </a:ext>
            </a:extLst>
          </p:cNvPr>
          <p:cNvSpPr/>
          <p:nvPr/>
        </p:nvSpPr>
        <p:spPr>
          <a:xfrm>
            <a:off x="8768312" y="4383272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201B70-A505-1A26-40BC-4CBF5FB61097}"/>
              </a:ext>
            </a:extLst>
          </p:cNvPr>
          <p:cNvSpPr txBox="1"/>
          <p:nvPr/>
        </p:nvSpPr>
        <p:spPr>
          <a:xfrm>
            <a:off x="5239199" y="1878560"/>
            <a:ext cx="3209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Lleoliadau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addoli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gweinidogaeth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1B2491-C98A-300D-00D5-BC890920DF42}"/>
              </a:ext>
            </a:extLst>
          </p:cNvPr>
          <p:cNvSpPr txBox="1"/>
          <p:nvPr/>
        </p:nvSpPr>
        <p:spPr>
          <a:xfrm>
            <a:off x="8804643" y="1878560"/>
            <a:ext cx="31667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Cyfarfodydd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mannau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gwneud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penderfyniadau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649229-27E3-7F73-A909-16593ED20FE0}"/>
              </a:ext>
            </a:extLst>
          </p:cNvPr>
          <p:cNvSpPr txBox="1"/>
          <p:nvPr/>
        </p:nvSpPr>
        <p:spPr>
          <a:xfrm>
            <a:off x="5210563" y="4851519"/>
            <a:ext cx="32381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Gwaith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bugeiliol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chymunedol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FCC5AA-9B04-D818-8E9E-056E11BE02E8}"/>
              </a:ext>
            </a:extLst>
          </p:cNvPr>
          <p:cNvSpPr txBox="1"/>
          <p:nvPr/>
        </p:nvSpPr>
        <p:spPr>
          <a:xfrm>
            <a:off x="8892357" y="4666854"/>
            <a:ext cx="30223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Cyfathrebu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ar-lein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a'r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cyfryngau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cymdeithasol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F8BEB9C-3A91-AA66-3569-7ABE07E0D0FE}"/>
              </a:ext>
            </a:extLst>
          </p:cNvPr>
          <p:cNvGrpSpPr/>
          <p:nvPr/>
        </p:nvGrpSpPr>
        <p:grpSpPr>
          <a:xfrm>
            <a:off x="103661" y="6304212"/>
            <a:ext cx="438150" cy="432000"/>
            <a:chOff x="11604825" y="6305549"/>
            <a:chExt cx="438150" cy="4320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49E9E8C-9416-5C4B-A3AE-69A01D0FD72F}"/>
                </a:ext>
              </a:extLst>
            </p:cNvPr>
            <p:cNvSpPr/>
            <p:nvPr/>
          </p:nvSpPr>
          <p:spPr>
            <a:xfrm>
              <a:off x="11610975" y="6305549"/>
              <a:ext cx="432000" cy="43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C7AD84-A784-808A-C59E-9E43511AA06E}"/>
                </a:ext>
              </a:extLst>
            </p:cNvPr>
            <p:cNvSpPr txBox="1"/>
            <p:nvPr/>
          </p:nvSpPr>
          <p:spPr>
            <a:xfrm>
              <a:off x="11604825" y="6323011"/>
              <a:ext cx="43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4135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75BC4-2BF6-9455-0C80-C0E23318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mond 3">
            <a:extLst>
              <a:ext uri="{FF2B5EF4-FFF2-40B4-BE49-F238E27FC236}">
                <a16:creationId xmlns:a16="http://schemas.microsoft.com/office/drawing/2014/main" id="{5B2B3B54-404E-2FBD-527A-3C4EECFD93A9}"/>
              </a:ext>
            </a:extLst>
          </p:cNvPr>
          <p:cNvSpPr/>
          <p:nvPr/>
        </p:nvSpPr>
        <p:spPr>
          <a:xfrm>
            <a:off x="3267746" y="1093163"/>
            <a:ext cx="5716766" cy="5764837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7C8EBE-1FBF-BA6D-04D0-81BE4677AB81}"/>
              </a:ext>
            </a:extLst>
          </p:cNvPr>
          <p:cNvSpPr/>
          <p:nvPr/>
        </p:nvSpPr>
        <p:spPr>
          <a:xfrm>
            <a:off x="-1" y="1255385"/>
            <a:ext cx="12192000" cy="8941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644BE5-A225-B33D-A02C-4176136334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89" y="176377"/>
            <a:ext cx="4192621" cy="9167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732CDF-AA03-3B8A-AE1C-53F805A0DA86}"/>
              </a:ext>
            </a:extLst>
          </p:cNvPr>
          <p:cNvSpPr txBox="1"/>
          <p:nvPr/>
        </p:nvSpPr>
        <p:spPr>
          <a:xfrm>
            <a:off x="2355305" y="1335843"/>
            <a:ext cx="7674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Enghreifftiau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ymddygiad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anurddasol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6B592F9-C06E-C421-042E-799EF6915DA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421" y="2579066"/>
            <a:ext cx="3233935" cy="345948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E7D9342-61BE-04F0-2D93-B4C120D4DC3F}"/>
              </a:ext>
            </a:extLst>
          </p:cNvPr>
          <p:cNvSpPr/>
          <p:nvPr/>
        </p:nvSpPr>
        <p:spPr>
          <a:xfrm>
            <a:off x="2293983" y="2434854"/>
            <a:ext cx="3240000" cy="1717158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3DF028D-8F1A-3524-DF3B-98EDE8214A4A}"/>
              </a:ext>
            </a:extLst>
          </p:cNvPr>
          <p:cNvSpPr/>
          <p:nvPr/>
        </p:nvSpPr>
        <p:spPr>
          <a:xfrm>
            <a:off x="6546117" y="2434854"/>
            <a:ext cx="3240000" cy="1717158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E323142-AF25-4F1C-B66B-0074B3B7B5F5}"/>
              </a:ext>
            </a:extLst>
          </p:cNvPr>
          <p:cNvSpPr/>
          <p:nvPr/>
        </p:nvSpPr>
        <p:spPr>
          <a:xfrm>
            <a:off x="2263471" y="4638460"/>
            <a:ext cx="3240000" cy="1717158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31E78B7-2526-F62A-60E1-86CC613484C0}"/>
              </a:ext>
            </a:extLst>
          </p:cNvPr>
          <p:cNvSpPr/>
          <p:nvPr/>
        </p:nvSpPr>
        <p:spPr>
          <a:xfrm>
            <a:off x="6546119" y="4638460"/>
            <a:ext cx="3240000" cy="1717158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6CEEEA-217F-348F-13F5-99B9988D0DA3}"/>
              </a:ext>
            </a:extLst>
          </p:cNvPr>
          <p:cNvSpPr txBox="1"/>
          <p:nvPr/>
        </p:nvSpPr>
        <p:spPr>
          <a:xfrm>
            <a:off x="2309239" y="2978474"/>
            <a:ext cx="32094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Tôn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anghwrtais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neu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ddiystyriol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3AAA47-A04C-B011-D2E4-9748C26CBF61}"/>
              </a:ext>
            </a:extLst>
          </p:cNvPr>
          <p:cNvSpPr txBox="1"/>
          <p:nvPr/>
        </p:nvSpPr>
        <p:spPr>
          <a:xfrm>
            <a:off x="6582751" y="2933572"/>
            <a:ext cx="31667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Eithrio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neu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anwybyddu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eraill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0935CF-2DBA-7201-02FF-9540EE6C2055}"/>
              </a:ext>
            </a:extLst>
          </p:cNvPr>
          <p:cNvSpPr txBox="1"/>
          <p:nvPr/>
        </p:nvSpPr>
        <p:spPr>
          <a:xfrm>
            <a:off x="2266889" y="4898033"/>
            <a:ext cx="32381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Camddefnyddio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awdurdod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neu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godi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llais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DF80F7-0C0B-37B7-29B1-9DFA85719FB4}"/>
              </a:ext>
            </a:extLst>
          </p:cNvPr>
          <p:cNvSpPr txBox="1"/>
          <p:nvPr/>
        </p:nvSpPr>
        <p:spPr>
          <a:xfrm>
            <a:off x="6670164" y="4922042"/>
            <a:ext cx="30223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Ymddygiad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negyddol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neu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niweidiol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ar-lein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C1F697-4532-DC1E-53AD-6B907FF92645}"/>
              </a:ext>
            </a:extLst>
          </p:cNvPr>
          <p:cNvGrpSpPr/>
          <p:nvPr/>
        </p:nvGrpSpPr>
        <p:grpSpPr>
          <a:xfrm>
            <a:off x="102548" y="6317518"/>
            <a:ext cx="438150" cy="432000"/>
            <a:chOff x="11604825" y="6305549"/>
            <a:chExt cx="438150" cy="4320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1D59F83-8BC6-86E8-B6C6-2316B505CB7B}"/>
                </a:ext>
              </a:extLst>
            </p:cNvPr>
            <p:cNvSpPr/>
            <p:nvPr/>
          </p:nvSpPr>
          <p:spPr>
            <a:xfrm>
              <a:off x="11610975" y="6305549"/>
              <a:ext cx="432000" cy="43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F817495-5873-D0E6-AC83-CD97CA0DFC5B}"/>
                </a:ext>
              </a:extLst>
            </p:cNvPr>
            <p:cNvSpPr txBox="1"/>
            <p:nvPr/>
          </p:nvSpPr>
          <p:spPr>
            <a:xfrm>
              <a:off x="11604825" y="6323011"/>
              <a:ext cx="43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2020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9C645-3116-77D5-A961-471E767BF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mond 3">
            <a:extLst>
              <a:ext uri="{FF2B5EF4-FFF2-40B4-BE49-F238E27FC236}">
                <a16:creationId xmlns:a16="http://schemas.microsoft.com/office/drawing/2014/main" id="{B1ABCB21-4A55-887F-E587-E55B24CEBCBB}"/>
              </a:ext>
            </a:extLst>
          </p:cNvPr>
          <p:cNvSpPr/>
          <p:nvPr/>
        </p:nvSpPr>
        <p:spPr>
          <a:xfrm>
            <a:off x="3267746" y="1093163"/>
            <a:ext cx="5716766" cy="5764837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9E5BB1-4033-B72C-2792-A49A68A9EBD3}"/>
              </a:ext>
            </a:extLst>
          </p:cNvPr>
          <p:cNvSpPr/>
          <p:nvPr/>
        </p:nvSpPr>
        <p:spPr>
          <a:xfrm>
            <a:off x="-1" y="1255385"/>
            <a:ext cx="12192000" cy="8941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3D9E11-BEE4-AD86-BE31-EF9FD1A73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89" y="176377"/>
            <a:ext cx="4192621" cy="9167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E29673-4A59-6BAB-683C-080F43B8092B}"/>
              </a:ext>
            </a:extLst>
          </p:cNvPr>
          <p:cNvSpPr txBox="1"/>
          <p:nvPr/>
        </p:nvSpPr>
        <p:spPr>
          <a:xfrm>
            <a:off x="3140702" y="1427223"/>
            <a:ext cx="642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Senarios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i’w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Trafod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A2C77A2-CDE7-D538-5913-E287AE0F13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421" y="2579066"/>
            <a:ext cx="3233935" cy="3459487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C05AC19-F404-7234-E74C-05791A886AE1}"/>
              </a:ext>
            </a:extLst>
          </p:cNvPr>
          <p:cNvSpPr/>
          <p:nvPr/>
        </p:nvSpPr>
        <p:spPr>
          <a:xfrm>
            <a:off x="2263471" y="3266866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AC139ED-E996-AD61-92D2-B810D0F4464E}"/>
              </a:ext>
            </a:extLst>
          </p:cNvPr>
          <p:cNvSpPr/>
          <p:nvPr/>
        </p:nvSpPr>
        <p:spPr>
          <a:xfrm>
            <a:off x="6546119" y="3266866"/>
            <a:ext cx="3240000" cy="171715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6D8A72-1618-EF75-56DD-8D42F799A0F7}"/>
              </a:ext>
            </a:extLst>
          </p:cNvPr>
          <p:cNvSpPr txBox="1"/>
          <p:nvPr/>
        </p:nvSpPr>
        <p:spPr>
          <a:xfrm>
            <a:off x="2266889" y="3526439"/>
            <a:ext cx="32381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Sut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materion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urddas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codi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pen?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27FD5F-7758-1BBE-3465-A5E643C9D396}"/>
              </a:ext>
            </a:extLst>
          </p:cNvPr>
          <p:cNvSpPr txBox="1"/>
          <p:nvPr/>
        </p:nvSpPr>
        <p:spPr>
          <a:xfrm>
            <a:off x="6552184" y="3709946"/>
            <a:ext cx="32339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Sut </a:t>
            </a:r>
            <a:r>
              <a:rPr lang="es-E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allwn</a:t>
            </a:r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 </a:t>
            </a:r>
            <a:r>
              <a:rPr lang="es-E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ymateb</a:t>
            </a:r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adeiladol</a:t>
            </a:r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4F02F50-A5AF-CACE-8593-89D8C54CE8B0}"/>
              </a:ext>
            </a:extLst>
          </p:cNvPr>
          <p:cNvGrpSpPr/>
          <p:nvPr/>
        </p:nvGrpSpPr>
        <p:grpSpPr>
          <a:xfrm>
            <a:off x="102548" y="6317518"/>
            <a:ext cx="438150" cy="432000"/>
            <a:chOff x="11604825" y="6305549"/>
            <a:chExt cx="438150" cy="4320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4FD31A7-5355-FE92-5646-0642E92370E8}"/>
                </a:ext>
              </a:extLst>
            </p:cNvPr>
            <p:cNvSpPr/>
            <p:nvPr/>
          </p:nvSpPr>
          <p:spPr>
            <a:xfrm>
              <a:off x="11610975" y="6305549"/>
              <a:ext cx="432000" cy="43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CBCD492-BE63-DAFD-8F25-0E539EA8AAD2}"/>
                </a:ext>
              </a:extLst>
            </p:cNvPr>
            <p:cNvSpPr txBox="1"/>
            <p:nvPr/>
          </p:nvSpPr>
          <p:spPr>
            <a:xfrm>
              <a:off x="11604825" y="6323011"/>
              <a:ext cx="43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8833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4322CE3-B38D-BF8C-A1F3-0FC4EBFB9C35}"/>
              </a:ext>
            </a:extLst>
          </p:cNvPr>
          <p:cNvSpPr/>
          <p:nvPr/>
        </p:nvSpPr>
        <p:spPr>
          <a:xfrm>
            <a:off x="-1" y="1255385"/>
            <a:ext cx="12192000" cy="89410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F68102-8367-D3FE-8DE2-0C714EA3E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89" y="176377"/>
            <a:ext cx="4192621" cy="9167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E499C5-DAB1-FEE6-16D4-A176F6F83B8C}"/>
              </a:ext>
            </a:extLst>
          </p:cNvPr>
          <p:cNvSpPr txBox="1"/>
          <p:nvPr/>
        </p:nvSpPr>
        <p:spPr>
          <a:xfrm>
            <a:off x="3140702" y="1427223"/>
            <a:ext cx="642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Meithrin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Diwylliant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Urddas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2E2D69-D736-2F03-E1C2-134C6EA15EC2}"/>
              </a:ext>
            </a:extLst>
          </p:cNvPr>
          <p:cNvSpPr/>
          <p:nvPr/>
        </p:nvSpPr>
        <p:spPr>
          <a:xfrm>
            <a:off x="391866" y="2726315"/>
            <a:ext cx="5262679" cy="14429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4A63C1-71BF-092D-E62F-B22CD7B9F0C9}"/>
              </a:ext>
            </a:extLst>
          </p:cNvPr>
          <p:cNvSpPr txBox="1"/>
          <p:nvPr/>
        </p:nvSpPr>
        <p:spPr>
          <a:xfrm>
            <a:off x="1042085" y="3052118"/>
            <a:ext cx="39878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Gwrando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gweithredol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ymatebion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ystyriol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 descr="Head with Gears">
            <a:extLst>
              <a:ext uri="{FF2B5EF4-FFF2-40B4-BE49-F238E27FC236}">
                <a16:creationId xmlns:a16="http://schemas.microsoft.com/office/drawing/2014/main" id="{8A9AC046-44FE-2CC6-6C69-CC85B3FACC16}"/>
              </a:ext>
            </a:extLst>
          </p:cNvPr>
          <p:cNvSpPr/>
          <p:nvPr/>
        </p:nvSpPr>
        <p:spPr>
          <a:xfrm>
            <a:off x="461764" y="2986743"/>
            <a:ext cx="1160642" cy="1044978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1FF06C-EE71-B671-A079-09A782AC85FF}"/>
              </a:ext>
            </a:extLst>
          </p:cNvPr>
          <p:cNvSpPr/>
          <p:nvPr/>
        </p:nvSpPr>
        <p:spPr>
          <a:xfrm>
            <a:off x="6537457" y="2726315"/>
            <a:ext cx="5262679" cy="14429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E9E09B-E70C-9F4B-D73D-FE8EED07B632}"/>
              </a:ext>
            </a:extLst>
          </p:cNvPr>
          <p:cNvSpPr txBox="1"/>
          <p:nvPr/>
        </p:nvSpPr>
        <p:spPr>
          <a:xfrm>
            <a:off x="7942729" y="2819427"/>
            <a:ext cx="34124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Mynd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i'r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afael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â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phryderon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gynnar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garedig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0C63254-BFE8-27C9-DB3B-2B79BB193D8B}"/>
              </a:ext>
            </a:extLst>
          </p:cNvPr>
          <p:cNvSpPr/>
          <p:nvPr/>
        </p:nvSpPr>
        <p:spPr>
          <a:xfrm>
            <a:off x="391866" y="4495045"/>
            <a:ext cx="5262679" cy="14429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F83701-AE56-F957-69E3-6B250628CBF5}"/>
              </a:ext>
            </a:extLst>
          </p:cNvPr>
          <p:cNvSpPr txBox="1"/>
          <p:nvPr/>
        </p:nvSpPr>
        <p:spPr>
          <a:xfrm>
            <a:off x="1306601" y="4562196"/>
            <a:ext cx="37181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Cydnabod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camgymeriadau'n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agored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 descr="Thumbs Up Sign">
            <a:extLst>
              <a:ext uri="{FF2B5EF4-FFF2-40B4-BE49-F238E27FC236}">
                <a16:creationId xmlns:a16="http://schemas.microsoft.com/office/drawing/2014/main" id="{5B6AB4E2-CAA0-8A82-B635-8CC15E29BDAA}"/>
              </a:ext>
            </a:extLst>
          </p:cNvPr>
          <p:cNvSpPr/>
          <p:nvPr/>
        </p:nvSpPr>
        <p:spPr>
          <a:xfrm>
            <a:off x="461764" y="4672878"/>
            <a:ext cx="1048428" cy="978967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13714C-5B54-1CDC-1614-D199024E60A3}"/>
              </a:ext>
            </a:extLst>
          </p:cNvPr>
          <p:cNvSpPr/>
          <p:nvPr/>
        </p:nvSpPr>
        <p:spPr>
          <a:xfrm>
            <a:off x="6537455" y="4504976"/>
            <a:ext cx="5262679" cy="14429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5A8784F-E489-A60A-1F37-0AD903BAE663}"/>
              </a:ext>
            </a:extLst>
          </p:cNvPr>
          <p:cNvSpPr txBox="1"/>
          <p:nvPr/>
        </p:nvSpPr>
        <p:spPr>
          <a:xfrm>
            <a:off x="7745822" y="4579250"/>
            <a:ext cx="36093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Mynegi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gwerthfawrogiad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pharch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 descr="Heart">
            <a:extLst>
              <a:ext uri="{FF2B5EF4-FFF2-40B4-BE49-F238E27FC236}">
                <a16:creationId xmlns:a16="http://schemas.microsoft.com/office/drawing/2014/main" id="{307A18D0-3F85-418F-A5CF-61F05B6E1537}"/>
              </a:ext>
            </a:extLst>
          </p:cNvPr>
          <p:cNvSpPr/>
          <p:nvPr/>
        </p:nvSpPr>
        <p:spPr>
          <a:xfrm>
            <a:off x="6580050" y="4693112"/>
            <a:ext cx="1179519" cy="1086467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42" name="Graphic 41" descr="Chat with solid fill">
            <a:extLst>
              <a:ext uri="{FF2B5EF4-FFF2-40B4-BE49-F238E27FC236}">
                <a16:creationId xmlns:a16="http://schemas.microsoft.com/office/drawing/2014/main" id="{821AE439-6DA4-4383-911F-94FEF8F1CA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68516" y="2819427"/>
            <a:ext cx="1379609" cy="137960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2346246-53F2-BF8A-6A63-9D8438F82917}"/>
              </a:ext>
            </a:extLst>
          </p:cNvPr>
          <p:cNvGrpSpPr/>
          <p:nvPr/>
        </p:nvGrpSpPr>
        <p:grpSpPr>
          <a:xfrm>
            <a:off x="102548" y="6317518"/>
            <a:ext cx="438150" cy="432000"/>
            <a:chOff x="11604825" y="6305549"/>
            <a:chExt cx="438150" cy="432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A9112C2-36F1-1FBE-2EB9-F07C2FAD73AB}"/>
                </a:ext>
              </a:extLst>
            </p:cNvPr>
            <p:cNvSpPr/>
            <p:nvPr/>
          </p:nvSpPr>
          <p:spPr>
            <a:xfrm>
              <a:off x="11610975" y="6305549"/>
              <a:ext cx="432000" cy="43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2C9802-4996-0196-5763-BFBB71F59C5C}"/>
                </a:ext>
              </a:extLst>
            </p:cNvPr>
            <p:cNvSpPr txBox="1"/>
            <p:nvPr/>
          </p:nvSpPr>
          <p:spPr>
            <a:xfrm>
              <a:off x="11604825" y="6323011"/>
              <a:ext cx="43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3968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D5F43-EADC-016B-DADA-AD3A386DA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D487F00-07EE-2AD0-D86A-D5C9FD7C7122}"/>
              </a:ext>
            </a:extLst>
          </p:cNvPr>
          <p:cNvSpPr/>
          <p:nvPr/>
        </p:nvSpPr>
        <p:spPr>
          <a:xfrm>
            <a:off x="-1" y="1255385"/>
            <a:ext cx="12192000" cy="89410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A0DE1DE-5F70-6F74-9FBB-84C1C6E94DAF}"/>
              </a:ext>
            </a:extLst>
          </p:cNvPr>
          <p:cNvSpPr/>
          <p:nvPr/>
        </p:nvSpPr>
        <p:spPr>
          <a:xfrm>
            <a:off x="1" y="1479739"/>
            <a:ext cx="12191999" cy="2298392"/>
          </a:xfrm>
          <a:prstGeom prst="rightArrow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6FA798-0D86-AB39-4BA5-1CBA477F7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89" y="176377"/>
            <a:ext cx="4192621" cy="9167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853931-4379-83DE-0DA9-A59F86E41F1A}"/>
              </a:ext>
            </a:extLst>
          </p:cNvPr>
          <p:cNvSpPr txBox="1"/>
          <p:nvPr/>
        </p:nvSpPr>
        <p:spPr>
          <a:xfrm>
            <a:off x="3140702" y="1427223"/>
            <a:ext cx="642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Meithrin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Diwylliant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Urddas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165020-3A10-3A42-34B7-9ECADFDE207F}"/>
              </a:ext>
            </a:extLst>
          </p:cNvPr>
          <p:cNvSpPr txBox="1"/>
          <p:nvPr/>
        </p:nvSpPr>
        <p:spPr>
          <a:xfrm>
            <a:off x="307896" y="2235235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Oedi</a:t>
            </a:r>
            <a:r>
              <a:rPr lang="en-GB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 </a:t>
            </a:r>
            <a:r>
              <a:rPr lang="en-GB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Gwrando</a:t>
            </a:r>
            <a:r>
              <a:rPr lang="en-GB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 </a:t>
            </a:r>
            <a:r>
              <a:rPr lang="en-GB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Cydnabod</a:t>
            </a:r>
            <a:r>
              <a:rPr lang="en-GB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 </a:t>
            </a:r>
            <a:r>
              <a:rPr lang="en-GB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Ymateb</a:t>
            </a:r>
            <a:r>
              <a:rPr lang="en-GB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7320901-C649-5C29-88B8-0EA2CD6B7060}"/>
              </a:ext>
            </a:extLst>
          </p:cNvPr>
          <p:cNvGrpSpPr/>
          <p:nvPr/>
        </p:nvGrpSpPr>
        <p:grpSpPr>
          <a:xfrm>
            <a:off x="102548" y="6317518"/>
            <a:ext cx="438150" cy="432000"/>
            <a:chOff x="11604825" y="6305549"/>
            <a:chExt cx="438150" cy="4320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8A39B2D-60B0-5F78-27EA-069F28FF152D}"/>
                </a:ext>
              </a:extLst>
            </p:cNvPr>
            <p:cNvSpPr/>
            <p:nvPr/>
          </p:nvSpPr>
          <p:spPr>
            <a:xfrm>
              <a:off x="11610975" y="6305549"/>
              <a:ext cx="432000" cy="43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4839FB-B6F4-3D7B-770E-76FA754AA4D4}"/>
                </a:ext>
              </a:extLst>
            </p:cNvPr>
            <p:cNvSpPr txBox="1"/>
            <p:nvPr/>
          </p:nvSpPr>
          <p:spPr>
            <a:xfrm>
              <a:off x="11604825" y="6323011"/>
              <a:ext cx="43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</p:grpSp>
      <p:sp>
        <p:nvSpPr>
          <p:cNvPr id="13" name="Oval Callout 9">
            <a:extLst>
              <a:ext uri="{FF2B5EF4-FFF2-40B4-BE49-F238E27FC236}">
                <a16:creationId xmlns:a16="http://schemas.microsoft.com/office/drawing/2014/main" id="{CE4673D5-BCEC-3296-1AE3-2C6ED7331C76}"/>
              </a:ext>
            </a:extLst>
          </p:cNvPr>
          <p:cNvSpPr/>
          <p:nvPr/>
        </p:nvSpPr>
        <p:spPr>
          <a:xfrm>
            <a:off x="2335190" y="4174280"/>
            <a:ext cx="1468191" cy="1300767"/>
          </a:xfrm>
          <a:prstGeom prst="wedgeEllipseCallou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Ofynnodd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neb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Callout 10">
            <a:extLst>
              <a:ext uri="{FF2B5EF4-FFF2-40B4-BE49-F238E27FC236}">
                <a16:creationId xmlns:a16="http://schemas.microsoft.com/office/drawing/2014/main" id="{805958B3-E968-88E8-2F41-5FB8F85917B9}"/>
              </a:ext>
            </a:extLst>
          </p:cNvPr>
          <p:cNvSpPr/>
          <p:nvPr/>
        </p:nvSpPr>
        <p:spPr>
          <a:xfrm>
            <a:off x="725090" y="5168561"/>
            <a:ext cx="1468191" cy="1300767"/>
          </a:xfrm>
          <a:prstGeom prst="wedgeEllipseCallou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Ti’n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gwneud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pethau'n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waeth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Callout 11">
            <a:extLst>
              <a:ext uri="{FF2B5EF4-FFF2-40B4-BE49-F238E27FC236}">
                <a16:creationId xmlns:a16="http://schemas.microsoft.com/office/drawing/2014/main" id="{47289F08-B5E9-3033-ECDF-368DBA0C030F}"/>
              </a:ext>
            </a:extLst>
          </p:cNvPr>
          <p:cNvSpPr/>
          <p:nvPr/>
        </p:nvSpPr>
        <p:spPr>
          <a:xfrm>
            <a:off x="9322337" y="3517519"/>
            <a:ext cx="1831815" cy="1300767"/>
          </a:xfrm>
          <a:prstGeom prst="wedgeEllipseCallou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Pam na alli di ei gael yn iawn</a:t>
            </a:r>
          </a:p>
        </p:txBody>
      </p:sp>
      <p:sp>
        <p:nvSpPr>
          <p:cNvPr id="16" name="Oval Callout 12">
            <a:extLst>
              <a:ext uri="{FF2B5EF4-FFF2-40B4-BE49-F238E27FC236}">
                <a16:creationId xmlns:a16="http://schemas.microsoft.com/office/drawing/2014/main" id="{A685D311-A8EB-306B-5858-E2BFFBE45EB9}"/>
              </a:ext>
            </a:extLst>
          </p:cNvPr>
          <p:cNvSpPr/>
          <p:nvPr/>
        </p:nvSpPr>
        <p:spPr>
          <a:xfrm>
            <a:off x="677254" y="3394894"/>
            <a:ext cx="1609716" cy="1300767"/>
          </a:xfrm>
          <a:prstGeom prst="wedgeEllipseCallou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Dydy </a:t>
            </a:r>
            <a:r>
              <a:rPr lang="en-GB" sz="1700" dirty="0" err="1">
                <a:latin typeface="Arial" panose="020B0604020202020204" pitchFamily="34" charset="0"/>
                <a:cs typeface="Arial" panose="020B0604020202020204" pitchFamily="34" charset="0"/>
              </a:rPr>
              <a:t>hynny</a:t>
            </a:r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latin typeface="Arial" panose="020B0604020202020204" pitchFamily="34" charset="0"/>
                <a:cs typeface="Arial" panose="020B0604020202020204" pitchFamily="34" charset="0"/>
              </a:rPr>
              <a:t>ddim</a:t>
            </a:r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latin typeface="Arial" panose="020B0604020202020204" pitchFamily="34" charset="0"/>
                <a:cs typeface="Arial" panose="020B0604020202020204" pitchFamily="34" charset="0"/>
              </a:rPr>
              <a:t>gwneud</a:t>
            </a:r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latin typeface="Arial" panose="020B0604020202020204" pitchFamily="34" charset="0"/>
                <a:cs typeface="Arial" panose="020B0604020202020204" pitchFamily="34" charset="0"/>
              </a:rPr>
              <a:t>synnwyr</a:t>
            </a:r>
            <a:endParaRPr lang="en-GB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Callout 13">
            <a:extLst>
              <a:ext uri="{FF2B5EF4-FFF2-40B4-BE49-F238E27FC236}">
                <a16:creationId xmlns:a16="http://schemas.microsoft.com/office/drawing/2014/main" id="{A34D1273-A714-2F69-2FEC-8E9D68FEBD2F}"/>
              </a:ext>
            </a:extLst>
          </p:cNvPr>
          <p:cNvSpPr/>
          <p:nvPr/>
        </p:nvSpPr>
        <p:spPr>
          <a:xfrm>
            <a:off x="3803381" y="5286925"/>
            <a:ext cx="1468191" cy="1300767"/>
          </a:xfrm>
          <a:prstGeom prst="wedgeEllipseCallou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Dwyt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byth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gwrando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Callout 14">
            <a:extLst>
              <a:ext uri="{FF2B5EF4-FFF2-40B4-BE49-F238E27FC236}">
                <a16:creationId xmlns:a16="http://schemas.microsoft.com/office/drawing/2014/main" id="{1CBDA468-4808-0840-D90F-2C32A9319D5F}"/>
              </a:ext>
            </a:extLst>
          </p:cNvPr>
          <p:cNvSpPr/>
          <p:nvPr/>
        </p:nvSpPr>
        <p:spPr>
          <a:xfrm>
            <a:off x="3851601" y="3315711"/>
            <a:ext cx="1831815" cy="1300767"/>
          </a:xfrm>
          <a:prstGeom prst="wedgeEllipseCallou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Dwi </a:t>
            </a:r>
            <a:r>
              <a:rPr lang="en-GB" sz="1700" dirty="0" err="1">
                <a:latin typeface="Arial" panose="020B0604020202020204" pitchFamily="34" charset="0"/>
                <a:cs typeface="Arial" panose="020B0604020202020204" pitchFamily="34" charset="0"/>
              </a:rPr>
              <a:t>ddim</a:t>
            </a:r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latin typeface="Arial" panose="020B0604020202020204" pitchFamily="34" charset="0"/>
                <a:cs typeface="Arial" panose="020B0604020202020204" pitchFamily="34" charset="0"/>
              </a:rPr>
              <a:t>ymddiried</a:t>
            </a:r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latin typeface="Arial" panose="020B0604020202020204" pitchFamily="34" charset="0"/>
                <a:cs typeface="Arial" panose="020B0604020202020204" pitchFamily="34" charset="0"/>
              </a:rPr>
              <a:t>dy</a:t>
            </a:r>
            <a:r>
              <a:rPr lang="en-GB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00" dirty="0" err="1">
                <a:latin typeface="Arial" panose="020B0604020202020204" pitchFamily="34" charset="0"/>
                <a:cs typeface="Arial" panose="020B0604020202020204" pitchFamily="34" charset="0"/>
              </a:rPr>
              <a:t>farn</a:t>
            </a:r>
            <a:endParaRPr lang="en-GB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val Callout 15">
            <a:extLst>
              <a:ext uri="{FF2B5EF4-FFF2-40B4-BE49-F238E27FC236}">
                <a16:creationId xmlns:a16="http://schemas.microsoft.com/office/drawing/2014/main" id="{559B8BEF-A50B-F5F3-6EF3-2629DA4EB2FE}"/>
              </a:ext>
            </a:extLst>
          </p:cNvPr>
          <p:cNvSpPr/>
          <p:nvPr/>
        </p:nvSpPr>
        <p:spPr>
          <a:xfrm>
            <a:off x="5426156" y="4697181"/>
            <a:ext cx="1468191" cy="1300767"/>
          </a:xfrm>
          <a:prstGeom prst="wedgeEllipseCallou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Dy fai di yw hyn</a:t>
            </a:r>
          </a:p>
        </p:txBody>
      </p:sp>
      <p:sp>
        <p:nvSpPr>
          <p:cNvPr id="20" name="Oval Callout 16">
            <a:extLst>
              <a:ext uri="{FF2B5EF4-FFF2-40B4-BE49-F238E27FC236}">
                <a16:creationId xmlns:a16="http://schemas.microsoft.com/office/drawing/2014/main" id="{FB360ED1-4392-A475-4090-F8BD9089CAF5}"/>
              </a:ext>
            </a:extLst>
          </p:cNvPr>
          <p:cNvSpPr/>
          <p:nvPr/>
        </p:nvSpPr>
        <p:spPr>
          <a:xfrm>
            <a:off x="6996918" y="3517518"/>
            <a:ext cx="1831815" cy="1300767"/>
          </a:xfrm>
          <a:prstGeom prst="wedgeEllipseCallou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Ti'n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gorymateb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 Callout 17">
            <a:extLst>
              <a:ext uri="{FF2B5EF4-FFF2-40B4-BE49-F238E27FC236}">
                <a16:creationId xmlns:a16="http://schemas.microsoft.com/office/drawing/2014/main" id="{19E09ADA-6558-D8C2-8FA6-1363B0DAB42F}"/>
              </a:ext>
            </a:extLst>
          </p:cNvPr>
          <p:cNvSpPr/>
          <p:nvPr/>
        </p:nvSpPr>
        <p:spPr>
          <a:xfrm>
            <a:off x="10258293" y="4952231"/>
            <a:ext cx="1658961" cy="1300767"/>
          </a:xfrm>
          <a:prstGeom prst="wedgeEllipseCallou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Mae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hynny'n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syniad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ofnadwy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Callout 18">
            <a:extLst>
              <a:ext uri="{FF2B5EF4-FFF2-40B4-BE49-F238E27FC236}">
                <a16:creationId xmlns:a16="http://schemas.microsoft.com/office/drawing/2014/main" id="{7313F89D-12E4-17EF-4CE2-A62E40048AC3}"/>
              </a:ext>
            </a:extLst>
          </p:cNvPr>
          <p:cNvSpPr/>
          <p:nvPr/>
        </p:nvSpPr>
        <p:spPr>
          <a:xfrm>
            <a:off x="8094638" y="5238144"/>
            <a:ext cx="1658962" cy="1300767"/>
          </a:xfrm>
          <a:prstGeom prst="wedgeEllipseCallou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Ti bob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amser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gwneud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hyn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108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81E4F-8560-AF7E-D390-1909B7C48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mond 3">
            <a:extLst>
              <a:ext uri="{FF2B5EF4-FFF2-40B4-BE49-F238E27FC236}">
                <a16:creationId xmlns:a16="http://schemas.microsoft.com/office/drawing/2014/main" id="{4BA5692C-1B61-42CB-02AF-7931CA1C2273}"/>
              </a:ext>
            </a:extLst>
          </p:cNvPr>
          <p:cNvSpPr/>
          <p:nvPr/>
        </p:nvSpPr>
        <p:spPr>
          <a:xfrm>
            <a:off x="3267746" y="1093163"/>
            <a:ext cx="5716766" cy="5764837"/>
          </a:xfrm>
          <a:prstGeom prst="diamond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3AD57F-8970-E10B-CB0B-A7591450906F}"/>
              </a:ext>
            </a:extLst>
          </p:cNvPr>
          <p:cNvSpPr/>
          <p:nvPr/>
        </p:nvSpPr>
        <p:spPr>
          <a:xfrm>
            <a:off x="-1" y="1255385"/>
            <a:ext cx="12192000" cy="8941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49168E-124D-7749-E19A-D37EFDB1E8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89" y="176377"/>
            <a:ext cx="4192621" cy="9167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4EB2D9-DD1E-51AE-FA49-813203DE3C45}"/>
              </a:ext>
            </a:extLst>
          </p:cNvPr>
          <p:cNvSpPr txBox="1"/>
          <p:nvPr/>
        </p:nvSpPr>
        <p:spPr>
          <a:xfrm>
            <a:off x="3140702" y="1427223"/>
            <a:ext cx="6422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Ymrwymiadau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...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EE45B71-5641-33F7-A35C-8F47BB1D499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421" y="2579066"/>
            <a:ext cx="3233935" cy="345948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D7F51AE-AC2F-7DBF-39A2-B69AF9BE15B6}"/>
              </a:ext>
            </a:extLst>
          </p:cNvPr>
          <p:cNvSpPr/>
          <p:nvPr/>
        </p:nvSpPr>
        <p:spPr>
          <a:xfrm>
            <a:off x="2293983" y="2434854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4118940-9249-D2D5-A1BE-89F1A121229D}"/>
              </a:ext>
            </a:extLst>
          </p:cNvPr>
          <p:cNvSpPr/>
          <p:nvPr/>
        </p:nvSpPr>
        <p:spPr>
          <a:xfrm>
            <a:off x="6546117" y="2434854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4C1567-CBE7-0F1E-DDA5-A59110B17D70}"/>
              </a:ext>
            </a:extLst>
          </p:cNvPr>
          <p:cNvSpPr txBox="1"/>
          <p:nvPr/>
        </p:nvSpPr>
        <p:spPr>
          <a:xfrm>
            <a:off x="2293983" y="2899287"/>
            <a:ext cx="32094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Trin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gilydd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gydag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urddas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pharch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873F36-4D13-F815-03C4-CA596E58FE36}"/>
              </a:ext>
            </a:extLst>
          </p:cNvPr>
          <p:cNvSpPr txBox="1"/>
          <p:nvPr/>
        </p:nvSpPr>
        <p:spPr>
          <a:xfrm>
            <a:off x="6598311" y="2899286"/>
            <a:ext cx="31667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nn-N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Siarad yn onest ac yn garedig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162C43-AEBA-EB72-B994-1713D425C23D}"/>
              </a:ext>
            </a:extLst>
          </p:cNvPr>
          <p:cNvSpPr txBox="1"/>
          <p:nvPr/>
        </p:nvSpPr>
        <p:spPr>
          <a:xfrm>
            <a:off x="2293983" y="2374099"/>
            <a:ext cx="701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E343B8-02D4-9293-7587-0C85A9CE2B74}"/>
              </a:ext>
            </a:extLst>
          </p:cNvPr>
          <p:cNvSpPr txBox="1"/>
          <p:nvPr/>
        </p:nvSpPr>
        <p:spPr>
          <a:xfrm>
            <a:off x="6560069" y="2388167"/>
            <a:ext cx="701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1237DC3-DA99-D707-8687-CE32B077385F}"/>
              </a:ext>
            </a:extLst>
          </p:cNvPr>
          <p:cNvSpPr/>
          <p:nvPr/>
        </p:nvSpPr>
        <p:spPr>
          <a:xfrm>
            <a:off x="2289980" y="4679182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BBD4E3C-94FE-1B1B-2ED5-625B7E96316F}"/>
              </a:ext>
            </a:extLst>
          </p:cNvPr>
          <p:cNvSpPr/>
          <p:nvPr/>
        </p:nvSpPr>
        <p:spPr>
          <a:xfrm>
            <a:off x="6542114" y="4679182"/>
            <a:ext cx="3240000" cy="171715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0206E6-2957-15AE-685F-01E02A428ECF}"/>
              </a:ext>
            </a:extLst>
          </p:cNvPr>
          <p:cNvSpPr txBox="1"/>
          <p:nvPr/>
        </p:nvSpPr>
        <p:spPr>
          <a:xfrm>
            <a:off x="2289980" y="5143615"/>
            <a:ext cx="32094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Ceisio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cymodi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mae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niwed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digwydd</a:t>
            </a: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9701E3-3778-0B16-D985-E1C7979F563F}"/>
              </a:ext>
            </a:extLst>
          </p:cNvPr>
          <p:cNvSpPr txBox="1"/>
          <p:nvPr/>
        </p:nvSpPr>
        <p:spPr>
          <a:xfrm>
            <a:off x="6594308" y="5143614"/>
            <a:ext cx="31667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nn-N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Cefnogi ein gilydd i fyw'r Siarter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EFB699-7740-D013-19FE-7622A99A8F47}"/>
              </a:ext>
            </a:extLst>
          </p:cNvPr>
          <p:cNvSpPr txBox="1"/>
          <p:nvPr/>
        </p:nvSpPr>
        <p:spPr>
          <a:xfrm>
            <a:off x="2289980" y="4618427"/>
            <a:ext cx="701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73B527-9C01-B7FF-F134-BBA66BC2EB83}"/>
              </a:ext>
            </a:extLst>
          </p:cNvPr>
          <p:cNvSpPr txBox="1"/>
          <p:nvPr/>
        </p:nvSpPr>
        <p:spPr>
          <a:xfrm>
            <a:off x="6556066" y="4632495"/>
            <a:ext cx="701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04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D41EDE-6B3F-AC7A-CF11-A4CD89297217}"/>
              </a:ext>
            </a:extLst>
          </p:cNvPr>
          <p:cNvGrpSpPr/>
          <p:nvPr/>
        </p:nvGrpSpPr>
        <p:grpSpPr>
          <a:xfrm>
            <a:off x="39048" y="6317518"/>
            <a:ext cx="570552" cy="432000"/>
            <a:chOff x="39048" y="6317518"/>
            <a:chExt cx="570552" cy="432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8AC9641-5313-E3FB-A948-F75FE57648B5}"/>
                </a:ext>
              </a:extLst>
            </p:cNvPr>
            <p:cNvSpPr/>
            <p:nvPr/>
          </p:nvSpPr>
          <p:spPr>
            <a:xfrm>
              <a:off x="108698" y="6317518"/>
              <a:ext cx="432000" cy="43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CEC731-2DB3-E7A5-489F-1A083432AFA2}"/>
                </a:ext>
              </a:extLst>
            </p:cNvPr>
            <p:cNvSpPr txBox="1"/>
            <p:nvPr/>
          </p:nvSpPr>
          <p:spPr>
            <a:xfrm>
              <a:off x="39048" y="6334980"/>
              <a:ext cx="570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4110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26244-9848-D438-898C-A5CD1A03C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BE35CD-5CA4-E315-0015-BFC33E831134}"/>
              </a:ext>
            </a:extLst>
          </p:cNvPr>
          <p:cNvSpPr/>
          <p:nvPr/>
        </p:nvSpPr>
        <p:spPr>
          <a:xfrm>
            <a:off x="0" y="3974762"/>
            <a:ext cx="12192000" cy="8941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8CB31-412D-DCA6-62D4-B041D4410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s-E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Gweithdy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 y </a:t>
            </a:r>
            <a:r>
              <a:rPr lang="es-E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Siarter</a:t>
            </a:r>
            <a:r>
              <a:rPr lang="es-E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Urddas</a:t>
            </a:r>
            <a:endParaRPr lang="en-GB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770243-E808-ACE4-D0A2-5E5FB80BCB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4912"/>
            <a:ext cx="9144000" cy="2046287"/>
          </a:xfrm>
        </p:spPr>
        <p:txBody>
          <a:bodyPr/>
          <a:lstStyle/>
          <a:p>
            <a:endParaRPr lang="en-GB" dirty="0"/>
          </a:p>
          <a:p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Urddas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wrth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wraidd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ffydd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a'n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cymuned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9FC890-A040-DC54-524D-C9772C6C8B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689" y="176377"/>
            <a:ext cx="4192621" cy="916786"/>
          </a:xfrm>
          <a:prstGeom prst="rect">
            <a:avLst/>
          </a:prstGeom>
        </p:spPr>
      </p:pic>
      <p:pic>
        <p:nvPicPr>
          <p:cNvPr id="7" name="Graphic 6" descr="Handshake">
            <a:extLst>
              <a:ext uri="{FF2B5EF4-FFF2-40B4-BE49-F238E27FC236}">
                <a16:creationId xmlns:a16="http://schemas.microsoft.com/office/drawing/2014/main" id="{4E0D2807-867B-852D-0281-4CCCA19C9F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6362" y="4738394"/>
            <a:ext cx="2334210" cy="233421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613F037-CF9B-BDDF-AECE-7D81C69E2C31}"/>
              </a:ext>
            </a:extLst>
          </p:cNvPr>
          <p:cNvGrpSpPr/>
          <p:nvPr/>
        </p:nvGrpSpPr>
        <p:grpSpPr>
          <a:xfrm>
            <a:off x="39048" y="6317518"/>
            <a:ext cx="570552" cy="432000"/>
            <a:chOff x="39048" y="6317518"/>
            <a:chExt cx="570552" cy="4320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E9EFD4-3DCB-7954-D1FC-9087DDB7E830}"/>
                </a:ext>
              </a:extLst>
            </p:cNvPr>
            <p:cNvSpPr/>
            <p:nvPr/>
          </p:nvSpPr>
          <p:spPr>
            <a:xfrm>
              <a:off x="108698" y="6317518"/>
              <a:ext cx="432000" cy="432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D51776-2484-8E84-77C5-7B9B557F8538}"/>
                </a:ext>
              </a:extLst>
            </p:cNvPr>
            <p:cNvSpPr txBox="1"/>
            <p:nvPr/>
          </p:nvSpPr>
          <p:spPr>
            <a:xfrm>
              <a:off x="39048" y="6334980"/>
              <a:ext cx="570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461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fcb1ab-5245-4a17-8b15-21125b70195b" xsi:nil="true"/>
    <lcf76f155ced4ddcb4097134ff3c332f xmlns="b69261d7-d1a2-4882-a4cf-b3ae604810c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AD7E4B8BC9AB4EBE24555A779B8076" ma:contentTypeVersion="14" ma:contentTypeDescription="Create a new document." ma:contentTypeScope="" ma:versionID="cee519acc40f7a8d440c914f4718be2e">
  <xsd:schema xmlns:xsd="http://www.w3.org/2001/XMLSchema" xmlns:xs="http://www.w3.org/2001/XMLSchema" xmlns:p="http://schemas.microsoft.com/office/2006/metadata/properties" xmlns:ns2="b69261d7-d1a2-4882-a4cf-b3ae604810c1" xmlns:ns3="41fcb1ab-5245-4a17-8b15-21125b70195b" targetNamespace="http://schemas.microsoft.com/office/2006/metadata/properties" ma:root="true" ma:fieldsID="58730b5adcb7a8044dfbea9691bc7eb0" ns2:_="" ns3:_="">
    <xsd:import namespace="b69261d7-d1a2-4882-a4cf-b3ae604810c1"/>
    <xsd:import namespace="41fcb1ab-5245-4a17-8b15-21125b7019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9261d7-d1a2-4882-a4cf-b3ae604810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f0363e0-b752-48db-9ac4-2716c7807f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fcb1ab-5245-4a17-8b15-21125b70195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3aa4717-373c-4040-98dd-2d4ca0cd3d02}" ma:internalName="TaxCatchAll" ma:showField="CatchAllData" ma:web="41fcb1ab-5245-4a17-8b15-21125b7019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7C4121-F2C0-4799-84CE-608841F9C8F6}">
  <ds:schemaRefs>
    <ds:schemaRef ds:uri="http://purl.org/dc/elements/1.1/"/>
    <ds:schemaRef ds:uri="http://purl.org/dc/dcmitype/"/>
    <ds:schemaRef ds:uri="http://schemas.microsoft.com/office/infopath/2007/PartnerControls"/>
    <ds:schemaRef ds:uri="b69261d7-d1a2-4882-a4cf-b3ae604810c1"/>
    <ds:schemaRef ds:uri="41fcb1ab-5245-4a17-8b15-21125b70195b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2BAC3854-9E93-44C1-9AED-EACEC187A7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0B7FD1-08E2-4A18-AB5C-10D93767B8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9261d7-d1a2-4882-a4cf-b3ae604810c1"/>
    <ds:schemaRef ds:uri="41fcb1ab-5245-4a17-8b15-21125b7019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337</Words>
  <Application>Microsoft Office PowerPoint</Application>
  <PresentationFormat>Widescreen</PresentationFormat>
  <Paragraphs>82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Gill Sans MT</vt:lpstr>
      <vt:lpstr>Office Theme</vt:lpstr>
      <vt:lpstr>Gweithdy ar y  Siarter Urddas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Gweithdy ar y Siarter Urddas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Craven, Ritchie</dc:creator>
  <cp:lastModifiedBy>Edward Buxton</cp:lastModifiedBy>
  <cp:revision>3</cp:revision>
  <dcterms:created xsi:type="dcterms:W3CDTF">2026-06-24T08:31:21Z</dcterms:created>
  <dcterms:modified xsi:type="dcterms:W3CDTF">2026-10-26T09:11:44Z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0x01010067AD7E4B8BC9AB4EBE24555A779B8076</vt:lpwstr>
  </property>
</Properties>
</file>